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7" r:id="rId61"/>
    <p:sldId id="318" r:id="rId62"/>
    <p:sldId id="319" r:id="rId63"/>
    <p:sldId id="315" r:id="rId64"/>
    <p:sldId id="316" r:id="rId65"/>
  </p:sldIdLst>
  <p:sldSz cx="24384000" cy="13716000"/>
  <p:notesSz cx="6858000" cy="9144000"/>
  <p:embeddedFontLst>
    <p:embeddedFont>
      <p:font typeface="Avenir" panose="02000503020000020003" pitchFamily="2" charset="0"/>
      <p:regular r:id="rId67"/>
      <p:italic r:id="rId68"/>
    </p:embeddedFont>
    <p:embeddedFont>
      <p:font typeface="Myriad Apple Bold" panose="02000400000000000000" pitchFamily="2" charset="0"/>
      <p:bold r:id="rId69"/>
      <p:italic r:id="rId70"/>
      <p:boldItalic r:id="rId71"/>
    </p:embeddedFont>
    <p:embeddedFont>
      <p:font typeface="Myriad Apple Text" panose="02000400000000000000" pitchFamily="2" charset="0"/>
      <p:regular r:id="rId72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6"/>
  </p:normalViewPr>
  <p:slideViewPr>
    <p:cSldViewPr snapToGrid="0" snapToObjects="1">
      <p:cViewPr varScale="1">
        <p:scale>
          <a:sx n="51" d="100"/>
          <a:sy n="51" d="100"/>
        </p:scale>
        <p:origin x="100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>
            <a:spLocks noGrp="1"/>
          </p:cNvSpPr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824910546_2681x1332.jpg"/>
          <p:cNvSpPr>
            <a:spLocks noGrp="1"/>
          </p:cNvSpPr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575395635_960x639.jpg"/>
          <p:cNvSpPr>
            <a:spLocks noGrp="1"/>
          </p:cNvSpPr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JEC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6;p2"/>
          <p:cNvGrpSpPr/>
          <p:nvPr/>
        </p:nvGrpSpPr>
        <p:grpSpPr>
          <a:xfrm>
            <a:off x="22215543" y="111155"/>
            <a:ext cx="960898" cy="13539437"/>
            <a:chOff x="0" y="0"/>
            <a:chExt cx="960896" cy="13539436"/>
          </a:xfrm>
        </p:grpSpPr>
        <p:sp>
          <p:nvSpPr>
            <p:cNvPr id="149" name="Google Shape;7;p2"/>
            <p:cNvSpPr/>
            <p:nvPr/>
          </p:nvSpPr>
          <p:spPr>
            <a:xfrm rot="5400000">
              <a:off x="65774" y="13385452"/>
              <a:ext cx="172097" cy="135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172" h="16650" extrusionOk="0">
                  <a:moveTo>
                    <a:pt x="7093" y="0"/>
                  </a:moveTo>
                  <a:cubicBezTo>
                    <a:pt x="11413" y="0"/>
                    <a:pt x="14653" y="7448"/>
                    <a:pt x="14113" y="14897"/>
                  </a:cubicBezTo>
                  <a:cubicBezTo>
                    <a:pt x="2233" y="21600"/>
                    <a:pt x="-6947" y="7448"/>
                    <a:pt x="7093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0" name="Google Shape;8;p2"/>
            <p:cNvSpPr/>
            <p:nvPr/>
          </p:nvSpPr>
          <p:spPr>
            <a:xfrm rot="5400000">
              <a:off x="800240" y="44140"/>
              <a:ext cx="166435" cy="1548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003" h="18980" extrusionOk="0">
                  <a:moveTo>
                    <a:pt x="7876" y="0"/>
                  </a:moveTo>
                  <a:cubicBezTo>
                    <a:pt x="18162" y="5214"/>
                    <a:pt x="10962" y="21600"/>
                    <a:pt x="3762" y="18621"/>
                  </a:cubicBezTo>
                  <a:cubicBezTo>
                    <a:pt x="-3438" y="13407"/>
                    <a:pt x="676" y="745"/>
                    <a:pt x="7876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1" name="Google Shape;9;p2"/>
            <p:cNvSpPr/>
            <p:nvPr/>
          </p:nvSpPr>
          <p:spPr>
            <a:xfrm rot="5400000">
              <a:off x="785062" y="1061932"/>
              <a:ext cx="157458" cy="1452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007" h="21600" extrusionOk="0">
                  <a:moveTo>
                    <a:pt x="6517" y="0"/>
                  </a:moveTo>
                  <a:cubicBezTo>
                    <a:pt x="18776" y="5400"/>
                    <a:pt x="14690" y="18000"/>
                    <a:pt x="3598" y="21600"/>
                  </a:cubicBezTo>
                  <a:cubicBezTo>
                    <a:pt x="-2824" y="15300"/>
                    <a:pt x="95" y="2700"/>
                    <a:pt x="6517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2" name="Google Shape;10;p2"/>
            <p:cNvSpPr/>
            <p:nvPr/>
          </p:nvSpPr>
          <p:spPr>
            <a:xfrm rot="5400000">
              <a:off x="785668" y="549848"/>
              <a:ext cx="174973" cy="128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670" h="17657" extrusionOk="0">
                  <a:moveTo>
                    <a:pt x="982" y="1042"/>
                  </a:moveTo>
                  <a:cubicBezTo>
                    <a:pt x="10753" y="-3943"/>
                    <a:pt x="19496" y="10180"/>
                    <a:pt x="8696" y="17657"/>
                  </a:cubicBezTo>
                  <a:cubicBezTo>
                    <a:pt x="2525" y="17657"/>
                    <a:pt x="-2104" y="9349"/>
                    <a:pt x="982" y="1042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3" name="Google Shape;11;p2"/>
            <p:cNvSpPr/>
            <p:nvPr/>
          </p:nvSpPr>
          <p:spPr>
            <a:xfrm rot="5400000">
              <a:off x="642121" y="3918479"/>
              <a:ext cx="165429" cy="13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299" h="21600" extrusionOk="0">
                  <a:moveTo>
                    <a:pt x="6632" y="0"/>
                  </a:moveTo>
                  <a:cubicBezTo>
                    <a:pt x="19137" y="7513"/>
                    <a:pt x="15158" y="16904"/>
                    <a:pt x="3221" y="21600"/>
                  </a:cubicBezTo>
                  <a:cubicBezTo>
                    <a:pt x="-2463" y="15026"/>
                    <a:pt x="-189" y="2817"/>
                    <a:pt x="6632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4" name="Google Shape;12;p2"/>
            <p:cNvSpPr/>
            <p:nvPr/>
          </p:nvSpPr>
          <p:spPr>
            <a:xfrm rot="5400000">
              <a:off x="652398" y="4437919"/>
              <a:ext cx="179624" cy="1566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097" h="21600" extrusionOk="0">
                  <a:moveTo>
                    <a:pt x="9685" y="0"/>
                  </a:moveTo>
                  <a:cubicBezTo>
                    <a:pt x="17993" y="2492"/>
                    <a:pt x="16331" y="21600"/>
                    <a:pt x="7470" y="21600"/>
                  </a:cubicBezTo>
                  <a:cubicBezTo>
                    <a:pt x="-3607" y="14954"/>
                    <a:pt x="-1945" y="2492"/>
                    <a:pt x="9685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5" name="Google Shape;13;p2"/>
            <p:cNvSpPr/>
            <p:nvPr/>
          </p:nvSpPr>
          <p:spPr>
            <a:xfrm rot="5400000">
              <a:off x="723184" y="2035352"/>
              <a:ext cx="180484" cy="1480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2939" h="16062" extrusionOk="0">
                  <a:moveTo>
                    <a:pt x="6309" y="0"/>
                  </a:moveTo>
                  <a:cubicBezTo>
                    <a:pt x="7717" y="0"/>
                    <a:pt x="15700" y="10473"/>
                    <a:pt x="11943" y="14400"/>
                  </a:cubicBezTo>
                  <a:cubicBezTo>
                    <a:pt x="1613" y="21600"/>
                    <a:pt x="-5900" y="3273"/>
                    <a:pt x="6309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6" name="Google Shape;14;p2"/>
            <p:cNvSpPr/>
            <p:nvPr/>
          </p:nvSpPr>
          <p:spPr>
            <a:xfrm rot="5400000">
              <a:off x="730472" y="1559417"/>
              <a:ext cx="170077" cy="1308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637" h="17315" extrusionOk="0">
                  <a:moveTo>
                    <a:pt x="7597" y="0"/>
                  </a:moveTo>
                  <a:cubicBezTo>
                    <a:pt x="19187" y="8000"/>
                    <a:pt x="12338" y="21600"/>
                    <a:pt x="1802" y="16000"/>
                  </a:cubicBezTo>
                  <a:cubicBezTo>
                    <a:pt x="-2413" y="6400"/>
                    <a:pt x="1275" y="1600"/>
                    <a:pt x="7597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7" name="Google Shape;15;p2"/>
            <p:cNvSpPr/>
            <p:nvPr/>
          </p:nvSpPr>
          <p:spPr>
            <a:xfrm rot="5400000">
              <a:off x="680413" y="2537342"/>
              <a:ext cx="178383" cy="150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097" h="20794" extrusionOk="0">
                  <a:moveTo>
                    <a:pt x="9685" y="0"/>
                  </a:moveTo>
                  <a:cubicBezTo>
                    <a:pt x="17993" y="1662"/>
                    <a:pt x="16331" y="21600"/>
                    <a:pt x="7470" y="20769"/>
                  </a:cubicBezTo>
                  <a:cubicBezTo>
                    <a:pt x="-3607" y="14954"/>
                    <a:pt x="-1945" y="2492"/>
                    <a:pt x="9685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8" name="Google Shape;16;p2"/>
            <p:cNvSpPr/>
            <p:nvPr/>
          </p:nvSpPr>
          <p:spPr>
            <a:xfrm rot="5400000">
              <a:off x="660944" y="3470761"/>
              <a:ext cx="170452" cy="156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036" h="18005" extrusionOk="0">
                  <a:moveTo>
                    <a:pt x="7323" y="0"/>
                  </a:moveTo>
                  <a:cubicBezTo>
                    <a:pt x="16503" y="2090"/>
                    <a:pt x="17043" y="21600"/>
                    <a:pt x="4083" y="17419"/>
                  </a:cubicBezTo>
                  <a:cubicBezTo>
                    <a:pt x="-4557" y="4877"/>
                    <a:pt x="2463" y="2787"/>
                    <a:pt x="7323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59" name="Google Shape;17;p2"/>
            <p:cNvSpPr/>
            <p:nvPr/>
          </p:nvSpPr>
          <p:spPr>
            <a:xfrm rot="5400000">
              <a:off x="638581" y="2944630"/>
              <a:ext cx="166444" cy="13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087" h="21600" extrusionOk="0">
                  <a:moveTo>
                    <a:pt x="6341" y="0"/>
                  </a:moveTo>
                  <a:cubicBezTo>
                    <a:pt x="19079" y="6574"/>
                    <a:pt x="14648" y="15965"/>
                    <a:pt x="3571" y="21600"/>
                  </a:cubicBezTo>
                  <a:cubicBezTo>
                    <a:pt x="-2521" y="15026"/>
                    <a:pt x="-306" y="1878"/>
                    <a:pt x="6341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0" name="Google Shape;18;p2"/>
            <p:cNvSpPr/>
            <p:nvPr/>
          </p:nvSpPr>
          <p:spPr>
            <a:xfrm rot="5400000">
              <a:off x="741742" y="2038449"/>
              <a:ext cx="25401" cy="25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165" h="21600" extrusionOk="0">
                  <a:moveTo>
                    <a:pt x="2982" y="0"/>
                  </a:moveTo>
                  <a:cubicBezTo>
                    <a:pt x="10182" y="10800"/>
                    <a:pt x="17382" y="21600"/>
                    <a:pt x="10182" y="21600"/>
                  </a:cubicBezTo>
                  <a:cubicBezTo>
                    <a:pt x="2982" y="21600"/>
                    <a:pt x="-4218" y="10800"/>
                    <a:pt x="2982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1" name="Google Shape;19;p2"/>
            <p:cNvSpPr/>
            <p:nvPr/>
          </p:nvSpPr>
          <p:spPr>
            <a:xfrm rot="5400000">
              <a:off x="225111" y="1620938"/>
              <a:ext cx="182254" cy="150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711" h="21600" extrusionOk="0">
                  <a:moveTo>
                    <a:pt x="8983" y="0"/>
                  </a:moveTo>
                  <a:cubicBezTo>
                    <a:pt x="16838" y="1728"/>
                    <a:pt x="13893" y="19008"/>
                    <a:pt x="7511" y="21600"/>
                  </a:cubicBezTo>
                  <a:cubicBezTo>
                    <a:pt x="-4762" y="21600"/>
                    <a:pt x="-344" y="4320"/>
                    <a:pt x="8983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2" name="Google Shape;20;p2"/>
            <p:cNvSpPr/>
            <p:nvPr/>
          </p:nvSpPr>
          <p:spPr>
            <a:xfrm rot="5400000">
              <a:off x="174487" y="1963474"/>
              <a:ext cx="168373" cy="1314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785" h="15673" extrusionOk="0">
                  <a:moveTo>
                    <a:pt x="6970" y="0"/>
                  </a:moveTo>
                  <a:cubicBezTo>
                    <a:pt x="11290" y="0"/>
                    <a:pt x="16844" y="5760"/>
                    <a:pt x="15610" y="10800"/>
                  </a:cubicBezTo>
                  <a:cubicBezTo>
                    <a:pt x="13758" y="8640"/>
                    <a:pt x="11907" y="12240"/>
                    <a:pt x="10673" y="13680"/>
                  </a:cubicBezTo>
                  <a:cubicBezTo>
                    <a:pt x="-436" y="21600"/>
                    <a:pt x="-4756" y="3600"/>
                    <a:pt x="6970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3" name="Google Shape;21;p2"/>
            <p:cNvSpPr/>
            <p:nvPr/>
          </p:nvSpPr>
          <p:spPr>
            <a:xfrm rot="5400000">
              <a:off x="149423" y="795879"/>
              <a:ext cx="163902" cy="1632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907" h="21600" extrusionOk="0">
                  <a:moveTo>
                    <a:pt x="8722" y="0"/>
                  </a:moveTo>
                  <a:cubicBezTo>
                    <a:pt x="15922" y="2400"/>
                    <a:pt x="17722" y="18400"/>
                    <a:pt x="9322" y="21600"/>
                  </a:cubicBezTo>
                  <a:cubicBezTo>
                    <a:pt x="-2078" y="20000"/>
                    <a:pt x="-3878" y="800"/>
                    <a:pt x="8722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4" name="Google Shape;22;p2"/>
            <p:cNvSpPr/>
            <p:nvPr/>
          </p:nvSpPr>
          <p:spPr>
            <a:xfrm rot="5400000">
              <a:off x="133205" y="2400656"/>
              <a:ext cx="178384" cy="1583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097" h="21600" extrusionOk="0">
                  <a:moveTo>
                    <a:pt x="9685" y="0"/>
                  </a:moveTo>
                  <a:cubicBezTo>
                    <a:pt x="17993" y="2492"/>
                    <a:pt x="16331" y="21600"/>
                    <a:pt x="7470" y="21600"/>
                  </a:cubicBezTo>
                  <a:cubicBezTo>
                    <a:pt x="-3607" y="14954"/>
                    <a:pt x="-1945" y="2492"/>
                    <a:pt x="9685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5" name="Google Shape;23;p2"/>
            <p:cNvSpPr/>
            <p:nvPr/>
          </p:nvSpPr>
          <p:spPr>
            <a:xfrm rot="5400000">
              <a:off x="141567" y="1197587"/>
              <a:ext cx="167511" cy="1406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431" h="14432" extrusionOk="0">
                  <a:moveTo>
                    <a:pt x="7030" y="127"/>
                  </a:moveTo>
                  <a:cubicBezTo>
                    <a:pt x="11772" y="-1107"/>
                    <a:pt x="13879" y="6916"/>
                    <a:pt x="13352" y="11853"/>
                  </a:cubicBezTo>
                  <a:cubicBezTo>
                    <a:pt x="3869" y="20493"/>
                    <a:pt x="-7721" y="5064"/>
                    <a:pt x="7030" y="127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6" name="Google Shape;24;p2"/>
            <p:cNvSpPr/>
            <p:nvPr/>
          </p:nvSpPr>
          <p:spPr>
            <a:xfrm rot="5400000">
              <a:off x="136945" y="2827780"/>
              <a:ext cx="177433" cy="13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611" h="21600" extrusionOk="0">
                  <a:moveTo>
                    <a:pt x="8467" y="0"/>
                  </a:moveTo>
                  <a:cubicBezTo>
                    <a:pt x="17107" y="0"/>
                    <a:pt x="16027" y="18783"/>
                    <a:pt x="9007" y="21600"/>
                  </a:cubicBezTo>
                  <a:cubicBezTo>
                    <a:pt x="-4493" y="20661"/>
                    <a:pt x="-1253" y="2817"/>
                    <a:pt x="8467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7" name="Google Shape;25;p2"/>
            <p:cNvSpPr/>
            <p:nvPr/>
          </p:nvSpPr>
          <p:spPr>
            <a:xfrm rot="5400000">
              <a:off x="30248" y="4568495"/>
              <a:ext cx="171748" cy="1452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435" h="21600" extrusionOk="0">
                  <a:moveTo>
                    <a:pt x="7291" y="0"/>
                  </a:moveTo>
                  <a:cubicBezTo>
                    <a:pt x="16152" y="0"/>
                    <a:pt x="17260" y="20700"/>
                    <a:pt x="7845" y="21600"/>
                  </a:cubicBezTo>
                  <a:cubicBezTo>
                    <a:pt x="-463" y="19800"/>
                    <a:pt x="-4340" y="4500"/>
                    <a:pt x="7291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8" name="Google Shape;26;p2"/>
            <p:cNvSpPr/>
            <p:nvPr/>
          </p:nvSpPr>
          <p:spPr>
            <a:xfrm rot="5400000">
              <a:off x="130542" y="3299476"/>
              <a:ext cx="173697" cy="1362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314" h="15681" extrusionOk="0">
                  <a:moveTo>
                    <a:pt x="6460" y="245"/>
                  </a:moveTo>
                  <a:cubicBezTo>
                    <a:pt x="10478" y="-1845"/>
                    <a:pt x="14497" y="10000"/>
                    <a:pt x="12990" y="14181"/>
                  </a:cubicBezTo>
                  <a:cubicBezTo>
                    <a:pt x="3446" y="19755"/>
                    <a:pt x="-7103" y="8607"/>
                    <a:pt x="6460" y="245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69" name="Google Shape;27;p2"/>
            <p:cNvSpPr/>
            <p:nvPr/>
          </p:nvSpPr>
          <p:spPr>
            <a:xfrm rot="5400000">
              <a:off x="68520" y="402608"/>
              <a:ext cx="162500" cy="1566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146" h="21600" extrusionOk="0">
                  <a:moveTo>
                    <a:pt x="8538" y="0"/>
                  </a:moveTo>
                  <a:cubicBezTo>
                    <a:pt x="17633" y="2492"/>
                    <a:pt x="14791" y="20769"/>
                    <a:pt x="6265" y="21600"/>
                  </a:cubicBezTo>
                  <a:cubicBezTo>
                    <a:pt x="-3967" y="16615"/>
                    <a:pt x="-556" y="2492"/>
                    <a:pt x="8538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0" name="Google Shape;28;p2"/>
            <p:cNvSpPr/>
            <p:nvPr/>
          </p:nvSpPr>
          <p:spPr>
            <a:xfrm rot="5400000">
              <a:off x="58605" y="3706859"/>
              <a:ext cx="177433" cy="13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611" h="21600" extrusionOk="0">
                  <a:moveTo>
                    <a:pt x="8467" y="0"/>
                  </a:moveTo>
                  <a:cubicBezTo>
                    <a:pt x="17107" y="0"/>
                    <a:pt x="16027" y="18783"/>
                    <a:pt x="9007" y="21600"/>
                  </a:cubicBezTo>
                  <a:cubicBezTo>
                    <a:pt x="-4493" y="20661"/>
                    <a:pt x="-1253" y="3757"/>
                    <a:pt x="8467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1" name="Google Shape;29;p2"/>
            <p:cNvSpPr/>
            <p:nvPr/>
          </p:nvSpPr>
          <p:spPr>
            <a:xfrm rot="5400000">
              <a:off x="22208" y="4166818"/>
              <a:ext cx="177305" cy="1390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941" h="15084" extrusionOk="0">
                  <a:moveTo>
                    <a:pt x="11124" y="81"/>
                  </a:moveTo>
                  <a:cubicBezTo>
                    <a:pt x="19867" y="8590"/>
                    <a:pt x="5981" y="21026"/>
                    <a:pt x="324" y="11862"/>
                  </a:cubicBezTo>
                  <a:cubicBezTo>
                    <a:pt x="-1733" y="2699"/>
                    <a:pt x="6496" y="-574"/>
                    <a:pt x="11124" y="81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2" name="Google Shape;30;p2"/>
            <p:cNvSpPr/>
            <p:nvPr/>
          </p:nvSpPr>
          <p:spPr>
            <a:xfrm rot="5400000">
              <a:off x="642502" y="5528174"/>
              <a:ext cx="164137" cy="157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601" h="20822" extrusionOk="0">
                  <a:moveTo>
                    <a:pt x="8195" y="22"/>
                  </a:moveTo>
                  <a:cubicBezTo>
                    <a:pt x="14616" y="22"/>
                    <a:pt x="18119" y="18422"/>
                    <a:pt x="9362" y="20822"/>
                  </a:cubicBezTo>
                  <a:cubicBezTo>
                    <a:pt x="-2313" y="20822"/>
                    <a:pt x="-3481" y="-778"/>
                    <a:pt x="8195" y="22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3" name="Google Shape;31;p2"/>
            <p:cNvSpPr/>
            <p:nvPr/>
          </p:nvSpPr>
          <p:spPr>
            <a:xfrm rot="5400000">
              <a:off x="599387" y="10064218"/>
              <a:ext cx="168449" cy="1580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664" h="19545" extrusionOk="0">
                  <a:moveTo>
                    <a:pt x="4161" y="179"/>
                  </a:moveTo>
                  <a:cubicBezTo>
                    <a:pt x="16666" y="-2055"/>
                    <a:pt x="18940" y="17311"/>
                    <a:pt x="5866" y="19545"/>
                  </a:cubicBezTo>
                  <a:cubicBezTo>
                    <a:pt x="-386" y="15076"/>
                    <a:pt x="-2660" y="4648"/>
                    <a:pt x="4161" y="179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4" name="Google Shape;32;p2"/>
            <p:cNvSpPr/>
            <p:nvPr/>
          </p:nvSpPr>
          <p:spPr>
            <a:xfrm rot="5400000">
              <a:off x="600517" y="4954484"/>
              <a:ext cx="178663" cy="140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958" h="15074" extrusionOk="0">
                  <a:moveTo>
                    <a:pt x="11141" y="71"/>
                  </a:moveTo>
                  <a:cubicBezTo>
                    <a:pt x="19884" y="8580"/>
                    <a:pt x="5998" y="21016"/>
                    <a:pt x="341" y="11852"/>
                  </a:cubicBezTo>
                  <a:cubicBezTo>
                    <a:pt x="-1716" y="3343"/>
                    <a:pt x="5998" y="-584"/>
                    <a:pt x="11141" y="71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5" name="Google Shape;33;p2"/>
            <p:cNvSpPr/>
            <p:nvPr/>
          </p:nvSpPr>
          <p:spPr>
            <a:xfrm rot="5400000">
              <a:off x="652454" y="9420065"/>
              <a:ext cx="172098" cy="135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172" h="16650" extrusionOk="0">
                  <a:moveTo>
                    <a:pt x="7093" y="0"/>
                  </a:moveTo>
                  <a:cubicBezTo>
                    <a:pt x="11413" y="0"/>
                    <a:pt x="14653" y="7448"/>
                    <a:pt x="14113" y="14897"/>
                  </a:cubicBezTo>
                  <a:cubicBezTo>
                    <a:pt x="2233" y="21600"/>
                    <a:pt x="-6947" y="7448"/>
                    <a:pt x="7093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6" name="Google Shape;34;p2"/>
            <p:cNvSpPr/>
            <p:nvPr/>
          </p:nvSpPr>
          <p:spPr>
            <a:xfrm rot="5400000">
              <a:off x="632445" y="8818493"/>
              <a:ext cx="162847" cy="1543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486" h="18912" extrusionOk="0">
                  <a:moveTo>
                    <a:pt x="6252" y="291"/>
                  </a:moveTo>
                  <a:cubicBezTo>
                    <a:pt x="16176" y="-2688"/>
                    <a:pt x="17344" y="18167"/>
                    <a:pt x="8587" y="18912"/>
                  </a:cubicBezTo>
                  <a:cubicBezTo>
                    <a:pt x="-170" y="18167"/>
                    <a:pt x="-4256" y="7740"/>
                    <a:pt x="6252" y="291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7" name="Google Shape;35;p2"/>
            <p:cNvSpPr/>
            <p:nvPr/>
          </p:nvSpPr>
          <p:spPr>
            <a:xfrm rot="5400000">
              <a:off x="611012" y="8359578"/>
              <a:ext cx="170692" cy="1369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2841" h="14386" extrusionOk="0">
                  <a:moveTo>
                    <a:pt x="7224" y="37"/>
                  </a:moveTo>
                  <a:cubicBezTo>
                    <a:pt x="11151" y="-598"/>
                    <a:pt x="13606" y="7026"/>
                    <a:pt x="12624" y="11473"/>
                  </a:cubicBezTo>
                  <a:cubicBezTo>
                    <a:pt x="4279" y="21002"/>
                    <a:pt x="-7994" y="4484"/>
                    <a:pt x="7224" y="37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8" name="Google Shape;36;p2"/>
            <p:cNvSpPr/>
            <p:nvPr/>
          </p:nvSpPr>
          <p:spPr>
            <a:xfrm rot="5400000">
              <a:off x="614138" y="7268991"/>
              <a:ext cx="168033" cy="131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473" h="17430" extrusionOk="0">
                  <a:moveTo>
                    <a:pt x="9050" y="0"/>
                  </a:moveTo>
                  <a:cubicBezTo>
                    <a:pt x="19060" y="9600"/>
                    <a:pt x="10104" y="21600"/>
                    <a:pt x="1675" y="16000"/>
                  </a:cubicBezTo>
                  <a:cubicBezTo>
                    <a:pt x="-2540" y="5600"/>
                    <a:pt x="1675" y="0"/>
                    <a:pt x="9050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79" name="Google Shape;37;p2"/>
            <p:cNvSpPr/>
            <p:nvPr/>
          </p:nvSpPr>
          <p:spPr>
            <a:xfrm rot="5400000">
              <a:off x="658376" y="6054374"/>
              <a:ext cx="173212" cy="13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971" h="21600" extrusionOk="0">
                  <a:moveTo>
                    <a:pt x="10131" y="0"/>
                  </a:moveTo>
                  <a:cubicBezTo>
                    <a:pt x="16952" y="0"/>
                    <a:pt x="16384" y="18783"/>
                    <a:pt x="9563" y="21600"/>
                  </a:cubicBezTo>
                  <a:cubicBezTo>
                    <a:pt x="-4648" y="21600"/>
                    <a:pt x="-1806" y="939"/>
                    <a:pt x="10131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0" name="Google Shape;38;p2"/>
            <p:cNvSpPr/>
            <p:nvPr/>
          </p:nvSpPr>
          <p:spPr>
            <a:xfrm rot="5400000">
              <a:off x="600465" y="6617422"/>
              <a:ext cx="173989" cy="128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950" h="16369" extrusionOk="0">
                  <a:moveTo>
                    <a:pt x="6920" y="45"/>
                  </a:moveTo>
                  <a:cubicBezTo>
                    <a:pt x="11134" y="-726"/>
                    <a:pt x="14822" y="8531"/>
                    <a:pt x="13768" y="14703"/>
                  </a:cubicBezTo>
                  <a:cubicBezTo>
                    <a:pt x="2178" y="20874"/>
                    <a:pt x="-6778" y="8531"/>
                    <a:pt x="6920" y="45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1" name="Google Shape;39;p2"/>
            <p:cNvSpPr/>
            <p:nvPr/>
          </p:nvSpPr>
          <p:spPr>
            <a:xfrm rot="5400000">
              <a:off x="595850" y="7848772"/>
              <a:ext cx="169252" cy="1200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2733" h="13351" extrusionOk="0">
                  <a:moveTo>
                    <a:pt x="6768" y="57"/>
                  </a:moveTo>
                  <a:cubicBezTo>
                    <a:pt x="11186" y="-618"/>
                    <a:pt x="13150" y="4782"/>
                    <a:pt x="12659" y="9507"/>
                  </a:cubicBezTo>
                  <a:cubicBezTo>
                    <a:pt x="5786" y="20982"/>
                    <a:pt x="-8450" y="3432"/>
                    <a:pt x="6768" y="57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2" name="Google Shape;40;p2"/>
            <p:cNvSpPr/>
            <p:nvPr/>
          </p:nvSpPr>
          <p:spPr>
            <a:xfrm rot="5400000">
              <a:off x="603861" y="10581215"/>
              <a:ext cx="132606" cy="13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5104" h="21600" extrusionOk="0">
                  <a:moveTo>
                    <a:pt x="6715" y="0"/>
                  </a:moveTo>
                  <a:cubicBezTo>
                    <a:pt x="17142" y="0"/>
                    <a:pt x="18632" y="20661"/>
                    <a:pt x="6715" y="21600"/>
                  </a:cubicBezTo>
                  <a:cubicBezTo>
                    <a:pt x="-1478" y="20661"/>
                    <a:pt x="-2968" y="1878"/>
                    <a:pt x="6715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3" name="Google Shape;41;p2"/>
            <p:cNvSpPr/>
            <p:nvPr/>
          </p:nvSpPr>
          <p:spPr>
            <a:xfrm rot="5400000">
              <a:off x="549078" y="11217973"/>
              <a:ext cx="178604" cy="153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690" h="16106" extrusionOk="0">
                  <a:moveTo>
                    <a:pt x="9187" y="0"/>
                  </a:moveTo>
                  <a:cubicBezTo>
                    <a:pt x="18731" y="1906"/>
                    <a:pt x="11196" y="21600"/>
                    <a:pt x="4164" y="14612"/>
                  </a:cubicBezTo>
                  <a:cubicBezTo>
                    <a:pt x="-2869" y="17788"/>
                    <a:pt x="-860" y="3176"/>
                    <a:pt x="9187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4" name="Google Shape;42;p2"/>
            <p:cNvSpPr/>
            <p:nvPr/>
          </p:nvSpPr>
          <p:spPr>
            <a:xfrm rot="5400000">
              <a:off x="498402" y="12765683"/>
              <a:ext cx="169411" cy="1561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583" h="17972" extrusionOk="0">
                  <a:moveTo>
                    <a:pt x="7033" y="0"/>
                  </a:moveTo>
                  <a:cubicBezTo>
                    <a:pt x="15989" y="697"/>
                    <a:pt x="16516" y="21600"/>
                    <a:pt x="3872" y="17419"/>
                  </a:cubicBezTo>
                  <a:cubicBezTo>
                    <a:pt x="-5084" y="4877"/>
                    <a:pt x="3872" y="2787"/>
                    <a:pt x="7033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5" name="Google Shape;43;p2"/>
            <p:cNvSpPr/>
            <p:nvPr/>
          </p:nvSpPr>
          <p:spPr>
            <a:xfrm rot="5400000">
              <a:off x="504756" y="11765782"/>
              <a:ext cx="146991" cy="1408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369" h="12599" extrusionOk="0">
                  <a:moveTo>
                    <a:pt x="2569" y="22"/>
                  </a:moveTo>
                  <a:cubicBezTo>
                    <a:pt x="14569" y="562"/>
                    <a:pt x="12769" y="-2138"/>
                    <a:pt x="13369" y="5962"/>
                  </a:cubicBezTo>
                  <a:cubicBezTo>
                    <a:pt x="13369" y="19462"/>
                    <a:pt x="-7031" y="9742"/>
                    <a:pt x="2569" y="22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6" name="Google Shape;44;p2"/>
            <p:cNvSpPr/>
            <p:nvPr/>
          </p:nvSpPr>
          <p:spPr>
            <a:xfrm rot="5400000">
              <a:off x="538919" y="12267227"/>
              <a:ext cx="177433" cy="1452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611" h="21600" extrusionOk="0">
                  <a:moveTo>
                    <a:pt x="8467" y="0"/>
                  </a:moveTo>
                  <a:cubicBezTo>
                    <a:pt x="17107" y="0"/>
                    <a:pt x="16027" y="18000"/>
                    <a:pt x="9007" y="21600"/>
                  </a:cubicBezTo>
                  <a:cubicBezTo>
                    <a:pt x="-4493" y="19800"/>
                    <a:pt x="-1253" y="3600"/>
                    <a:pt x="8467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7" name="Google Shape;45;p2"/>
            <p:cNvSpPr/>
            <p:nvPr/>
          </p:nvSpPr>
          <p:spPr>
            <a:xfrm rot="5400000">
              <a:off x="78233" y="6555492"/>
              <a:ext cx="179561" cy="1507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425" h="15346" extrusionOk="0">
                  <a:moveTo>
                    <a:pt x="6400" y="0"/>
                  </a:moveTo>
                  <a:cubicBezTo>
                    <a:pt x="10328" y="617"/>
                    <a:pt x="14255" y="7406"/>
                    <a:pt x="13273" y="12960"/>
                  </a:cubicBezTo>
                  <a:cubicBezTo>
                    <a:pt x="3946" y="21600"/>
                    <a:pt x="-7345" y="4320"/>
                    <a:pt x="6400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8" name="Google Shape;46;p2"/>
            <p:cNvSpPr/>
            <p:nvPr/>
          </p:nvSpPr>
          <p:spPr>
            <a:xfrm rot="5400000">
              <a:off x="114259" y="8666136"/>
              <a:ext cx="179910" cy="150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2822" h="21600" extrusionOk="0">
                  <a:moveTo>
                    <a:pt x="6246" y="0"/>
                  </a:moveTo>
                  <a:cubicBezTo>
                    <a:pt x="10472" y="864"/>
                    <a:pt x="17046" y="18144"/>
                    <a:pt x="9063" y="21600"/>
                  </a:cubicBezTo>
                  <a:cubicBezTo>
                    <a:pt x="142" y="19872"/>
                    <a:pt x="-4554" y="7776"/>
                    <a:pt x="6246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89" name="Google Shape;47;p2"/>
            <p:cNvSpPr/>
            <p:nvPr/>
          </p:nvSpPr>
          <p:spPr>
            <a:xfrm rot="5400000">
              <a:off x="126882" y="10655134"/>
              <a:ext cx="168032" cy="1367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473" h="17575" extrusionOk="0">
                  <a:moveTo>
                    <a:pt x="9050" y="0"/>
                  </a:moveTo>
                  <a:cubicBezTo>
                    <a:pt x="19060" y="10029"/>
                    <a:pt x="10104" y="21600"/>
                    <a:pt x="1675" y="16200"/>
                  </a:cubicBezTo>
                  <a:cubicBezTo>
                    <a:pt x="-2540" y="6171"/>
                    <a:pt x="1675" y="0"/>
                    <a:pt x="9050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0" name="Google Shape;48;p2"/>
            <p:cNvSpPr/>
            <p:nvPr/>
          </p:nvSpPr>
          <p:spPr>
            <a:xfrm rot="5400000">
              <a:off x="120838" y="9144689"/>
              <a:ext cx="166345" cy="1164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698" h="14816" extrusionOk="0">
                  <a:moveTo>
                    <a:pt x="7520" y="53"/>
                  </a:moveTo>
                  <a:cubicBezTo>
                    <a:pt x="11840" y="-718"/>
                    <a:pt x="14540" y="6996"/>
                    <a:pt x="13460" y="12396"/>
                  </a:cubicBezTo>
                  <a:cubicBezTo>
                    <a:pt x="2120" y="20882"/>
                    <a:pt x="-7060" y="4682"/>
                    <a:pt x="7520" y="53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1" name="Google Shape;49;p2"/>
            <p:cNvSpPr/>
            <p:nvPr/>
          </p:nvSpPr>
          <p:spPr>
            <a:xfrm rot="5400000">
              <a:off x="77463" y="12031746"/>
              <a:ext cx="176237" cy="1438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177" h="15107" extrusionOk="0">
                  <a:moveTo>
                    <a:pt x="9617" y="16"/>
                  </a:moveTo>
                  <a:cubicBezTo>
                    <a:pt x="15999" y="1287"/>
                    <a:pt x="13054" y="20981"/>
                    <a:pt x="6672" y="13357"/>
                  </a:cubicBezTo>
                  <a:cubicBezTo>
                    <a:pt x="-5601" y="17169"/>
                    <a:pt x="1272" y="-619"/>
                    <a:pt x="9617" y="16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2" name="Google Shape;50;p2"/>
            <p:cNvSpPr/>
            <p:nvPr/>
          </p:nvSpPr>
          <p:spPr>
            <a:xfrm rot="5400000">
              <a:off x="92651" y="6090676"/>
              <a:ext cx="140282" cy="144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151" h="12839" extrusionOk="0">
                  <a:moveTo>
                    <a:pt x="2646" y="261"/>
                  </a:moveTo>
                  <a:cubicBezTo>
                    <a:pt x="14372" y="261"/>
                    <a:pt x="12521" y="-1899"/>
                    <a:pt x="13138" y="6201"/>
                  </a:cubicBezTo>
                  <a:cubicBezTo>
                    <a:pt x="13755" y="19701"/>
                    <a:pt x="-7228" y="9981"/>
                    <a:pt x="2646" y="261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3" name="Google Shape;51;p2"/>
            <p:cNvSpPr/>
            <p:nvPr/>
          </p:nvSpPr>
          <p:spPr>
            <a:xfrm rot="5400000">
              <a:off x="74076" y="9704906"/>
              <a:ext cx="177038" cy="138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983" h="21600" extrusionOk="0">
                  <a:moveTo>
                    <a:pt x="9789" y="0"/>
                  </a:moveTo>
                  <a:cubicBezTo>
                    <a:pt x="16989" y="939"/>
                    <a:pt x="16435" y="19722"/>
                    <a:pt x="9789" y="21600"/>
                  </a:cubicBezTo>
                  <a:cubicBezTo>
                    <a:pt x="-4611" y="21600"/>
                    <a:pt x="-1842" y="1878"/>
                    <a:pt x="9789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4" name="Google Shape;52;p2"/>
            <p:cNvSpPr/>
            <p:nvPr/>
          </p:nvSpPr>
          <p:spPr>
            <a:xfrm rot="5400000">
              <a:off x="81412" y="10223377"/>
              <a:ext cx="169393" cy="131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949" h="17430" extrusionOk="0">
                  <a:moveTo>
                    <a:pt x="6721" y="0"/>
                  </a:moveTo>
                  <a:cubicBezTo>
                    <a:pt x="11581" y="0"/>
                    <a:pt x="14821" y="8800"/>
                    <a:pt x="13741" y="16000"/>
                  </a:cubicBezTo>
                  <a:cubicBezTo>
                    <a:pt x="2401" y="21600"/>
                    <a:pt x="-6779" y="9600"/>
                    <a:pt x="6721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5" name="Google Shape;53;p2"/>
            <p:cNvSpPr/>
            <p:nvPr/>
          </p:nvSpPr>
          <p:spPr>
            <a:xfrm rot="5400000">
              <a:off x="74133" y="5080606"/>
              <a:ext cx="172152" cy="1304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803" h="17264" extrusionOk="0">
                  <a:moveTo>
                    <a:pt x="7790" y="0"/>
                  </a:moveTo>
                  <a:cubicBezTo>
                    <a:pt x="19380" y="7200"/>
                    <a:pt x="12531" y="21600"/>
                    <a:pt x="1468" y="16000"/>
                  </a:cubicBezTo>
                  <a:cubicBezTo>
                    <a:pt x="-2220" y="6400"/>
                    <a:pt x="1468" y="800"/>
                    <a:pt x="7790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6" name="Google Shape;54;p2"/>
            <p:cNvSpPr/>
            <p:nvPr/>
          </p:nvSpPr>
          <p:spPr>
            <a:xfrm rot="5400000">
              <a:off x="48855" y="12463098"/>
              <a:ext cx="183414" cy="1566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714" h="21600" extrusionOk="0">
                  <a:moveTo>
                    <a:pt x="9034" y="0"/>
                  </a:moveTo>
                  <a:cubicBezTo>
                    <a:pt x="16398" y="2492"/>
                    <a:pt x="14434" y="18277"/>
                    <a:pt x="7562" y="21600"/>
                  </a:cubicBezTo>
                  <a:cubicBezTo>
                    <a:pt x="-5202" y="20769"/>
                    <a:pt x="198" y="4985"/>
                    <a:pt x="9034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7" name="Google Shape;55;p2"/>
            <p:cNvSpPr/>
            <p:nvPr/>
          </p:nvSpPr>
          <p:spPr>
            <a:xfrm rot="5400000">
              <a:off x="61546" y="11171362"/>
              <a:ext cx="170297" cy="1235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2733" h="13737" extrusionOk="0">
                  <a:moveTo>
                    <a:pt x="6768" y="57"/>
                  </a:moveTo>
                  <a:cubicBezTo>
                    <a:pt x="11186" y="-618"/>
                    <a:pt x="13150" y="4782"/>
                    <a:pt x="12659" y="10182"/>
                  </a:cubicBezTo>
                  <a:cubicBezTo>
                    <a:pt x="5786" y="20982"/>
                    <a:pt x="-8450" y="4107"/>
                    <a:pt x="6768" y="57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8" name="Google Shape;56;p2"/>
            <p:cNvSpPr/>
            <p:nvPr/>
          </p:nvSpPr>
          <p:spPr>
            <a:xfrm rot="5400000">
              <a:off x="49028" y="8114964"/>
              <a:ext cx="166345" cy="116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698" h="14816" extrusionOk="0">
                  <a:moveTo>
                    <a:pt x="7520" y="53"/>
                  </a:moveTo>
                  <a:cubicBezTo>
                    <a:pt x="11840" y="-718"/>
                    <a:pt x="14540" y="6996"/>
                    <a:pt x="13460" y="12396"/>
                  </a:cubicBezTo>
                  <a:cubicBezTo>
                    <a:pt x="2120" y="20882"/>
                    <a:pt x="-7060" y="4682"/>
                    <a:pt x="7520" y="53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199" name="Google Shape;57;p2"/>
            <p:cNvSpPr/>
            <p:nvPr/>
          </p:nvSpPr>
          <p:spPr>
            <a:xfrm rot="5400000">
              <a:off x="25826" y="11642064"/>
              <a:ext cx="171746" cy="1425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2841" h="14978" extrusionOk="0">
                  <a:moveTo>
                    <a:pt x="7224" y="0"/>
                  </a:moveTo>
                  <a:cubicBezTo>
                    <a:pt x="11151" y="0"/>
                    <a:pt x="13606" y="7624"/>
                    <a:pt x="12624" y="12071"/>
                  </a:cubicBezTo>
                  <a:cubicBezTo>
                    <a:pt x="4279" y="21600"/>
                    <a:pt x="-7994" y="5082"/>
                    <a:pt x="7224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200" name="Google Shape;58;p2"/>
            <p:cNvSpPr/>
            <p:nvPr/>
          </p:nvSpPr>
          <p:spPr>
            <a:xfrm rot="5400000">
              <a:off x="69117" y="5550259"/>
              <a:ext cx="166395" cy="1573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802" h="20822" extrusionOk="0">
                  <a:moveTo>
                    <a:pt x="7967" y="22"/>
                  </a:moveTo>
                  <a:cubicBezTo>
                    <a:pt x="14972" y="822"/>
                    <a:pt x="18475" y="18422"/>
                    <a:pt x="9134" y="20822"/>
                  </a:cubicBezTo>
                  <a:cubicBezTo>
                    <a:pt x="-2541" y="20822"/>
                    <a:pt x="-3125" y="-778"/>
                    <a:pt x="7967" y="22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201" name="Google Shape;59;p2"/>
            <p:cNvSpPr/>
            <p:nvPr/>
          </p:nvSpPr>
          <p:spPr>
            <a:xfrm rot="5400000">
              <a:off x="9933" y="7590475"/>
              <a:ext cx="176391" cy="1566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2873" h="21600" extrusionOk="0">
                  <a:moveTo>
                    <a:pt x="6037" y="0"/>
                  </a:moveTo>
                  <a:cubicBezTo>
                    <a:pt x="10837" y="1662"/>
                    <a:pt x="17077" y="18277"/>
                    <a:pt x="8917" y="21600"/>
                  </a:cubicBezTo>
                  <a:cubicBezTo>
                    <a:pt x="277" y="19938"/>
                    <a:pt x="-4523" y="7477"/>
                    <a:pt x="6037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202" name="Google Shape;60;p2"/>
            <p:cNvSpPr/>
            <p:nvPr/>
          </p:nvSpPr>
          <p:spPr>
            <a:xfrm rot="5400000">
              <a:off x="5246" y="7116854"/>
              <a:ext cx="171021" cy="1257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3803" h="17154" extrusionOk="0">
                  <a:moveTo>
                    <a:pt x="7790" y="0"/>
                  </a:moveTo>
                  <a:cubicBezTo>
                    <a:pt x="19380" y="7477"/>
                    <a:pt x="12531" y="21600"/>
                    <a:pt x="1468" y="15785"/>
                  </a:cubicBezTo>
                  <a:cubicBezTo>
                    <a:pt x="-2220" y="6646"/>
                    <a:pt x="1468" y="831"/>
                    <a:pt x="7790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203" name="Google Shape;61;p2"/>
            <p:cNvSpPr/>
            <p:nvPr/>
          </p:nvSpPr>
          <p:spPr>
            <a:xfrm rot="5400000">
              <a:off x="-16209" y="12930385"/>
              <a:ext cx="168402" cy="1359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253" h="17997" extrusionOk="0">
                  <a:moveTo>
                    <a:pt x="6935" y="130"/>
                  </a:moveTo>
                  <a:cubicBezTo>
                    <a:pt x="15242" y="-1470"/>
                    <a:pt x="16904" y="12130"/>
                    <a:pt x="9704" y="17730"/>
                  </a:cubicBezTo>
                  <a:cubicBezTo>
                    <a:pt x="-265" y="20130"/>
                    <a:pt x="-4696" y="5730"/>
                    <a:pt x="6935" y="13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204" name="Google Shape;62;p2"/>
            <p:cNvSpPr/>
            <p:nvPr/>
          </p:nvSpPr>
          <p:spPr>
            <a:xfrm rot="5400000">
              <a:off x="133462" y="18113"/>
              <a:ext cx="172097" cy="1358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172" h="16650" extrusionOk="0">
                  <a:moveTo>
                    <a:pt x="7093" y="0"/>
                  </a:moveTo>
                  <a:cubicBezTo>
                    <a:pt x="11413" y="0"/>
                    <a:pt x="14653" y="7448"/>
                    <a:pt x="14113" y="14897"/>
                  </a:cubicBezTo>
                  <a:cubicBezTo>
                    <a:pt x="2233" y="21600"/>
                    <a:pt x="-6947" y="7448"/>
                    <a:pt x="7093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  <p:sp>
          <p:nvSpPr>
            <p:cNvPr id="205" name="Google Shape;63;p2"/>
            <p:cNvSpPr/>
            <p:nvPr/>
          </p:nvSpPr>
          <p:spPr>
            <a:xfrm rot="5400000">
              <a:off x="461243" y="13170789"/>
              <a:ext cx="175654" cy="139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4084" h="15472" extrusionOk="0">
                  <a:moveTo>
                    <a:pt x="11413" y="0"/>
                  </a:moveTo>
                  <a:cubicBezTo>
                    <a:pt x="19842" y="8775"/>
                    <a:pt x="6144" y="21600"/>
                    <a:pt x="349" y="12150"/>
                  </a:cubicBezTo>
                  <a:cubicBezTo>
                    <a:pt x="-1758" y="3375"/>
                    <a:pt x="6144" y="0"/>
                    <a:pt x="11413" y="0"/>
                  </a:cubicBezTo>
                  <a:close/>
                </a:path>
              </a:pathLst>
            </a:custGeom>
            <a:solidFill>
              <a:srgbClr val="D5DDD7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algn="l" defTabSz="1828800">
                <a:defRPr sz="3600">
                  <a:solidFill>
                    <a:srgbClr val="1B1D2F"/>
                  </a:solidFill>
                  <a:latin typeface="Avenir"/>
                  <a:ea typeface="Avenir"/>
                  <a:cs typeface="Avenir"/>
                  <a:sym typeface="Avenir Roman"/>
                </a:defRPr>
              </a:pPr>
              <a:endParaRPr/>
            </a:p>
          </p:txBody>
        </p:sp>
      </p:grpSp>
      <p:sp>
        <p:nvSpPr>
          <p:cNvPr id="207" name="Title Text"/>
          <p:cNvSpPr txBox="1">
            <a:spLocks noGrp="1"/>
          </p:cNvSpPr>
          <p:nvPr>
            <p:ph type="title"/>
          </p:nvPr>
        </p:nvSpPr>
        <p:spPr>
          <a:xfrm>
            <a:off x="2139695" y="1005839"/>
            <a:ext cx="19268024" cy="2651127"/>
          </a:xfrm>
          <a:prstGeom prst="rect">
            <a:avLst/>
          </a:prstGeom>
        </p:spPr>
        <p:txBody>
          <a:bodyPr lIns="91399" tIns="91399" rIns="91399" bIns="91399" anchor="ctr"/>
          <a:lstStyle>
            <a:lvl1pPr defTabSz="1828800">
              <a:lnSpc>
                <a:spcPct val="100000"/>
              </a:lnSpc>
              <a:defRPr sz="8000" b="0" spc="0">
                <a:solidFill>
                  <a:srgbClr val="1B1D2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08" name="Body Level One…"/>
          <p:cNvSpPr txBox="1">
            <a:spLocks noGrp="1"/>
          </p:cNvSpPr>
          <p:nvPr>
            <p:ph type="body" idx="1"/>
          </p:nvPr>
        </p:nvSpPr>
        <p:spPr>
          <a:xfrm>
            <a:off x="2139695" y="3749040"/>
            <a:ext cx="19268024" cy="8702676"/>
          </a:xfrm>
          <a:prstGeom prst="rect">
            <a:avLst/>
          </a:prstGeom>
        </p:spPr>
        <p:txBody>
          <a:bodyPr lIns="91399" tIns="91399" rIns="91399" bIns="91399"/>
          <a:lstStyle>
            <a:lvl1pPr marL="800100" indent="-685800" defTabSz="1828800">
              <a:lnSpc>
                <a:spcPct val="150000"/>
              </a:lnSpc>
              <a:spcBef>
                <a:spcPts val="2000"/>
              </a:spcBef>
              <a:buClr>
                <a:srgbClr val="ACBDB2"/>
              </a:buClr>
              <a:buSzPts val="4000"/>
              <a:buFont typeface="Arial"/>
              <a:defRPr sz="4000">
                <a:solidFill>
                  <a:srgbClr val="1B1D2F"/>
                </a:solidFill>
                <a:latin typeface="Avenir"/>
                <a:ea typeface="Avenir"/>
                <a:cs typeface="Avenir"/>
                <a:sym typeface="Avenir Roman"/>
              </a:defRPr>
            </a:lvl1pPr>
            <a:lvl2pPr marL="0" indent="685800" defTabSz="1828800">
              <a:lnSpc>
                <a:spcPct val="150000"/>
              </a:lnSpc>
              <a:spcBef>
                <a:spcPts val="2000"/>
              </a:spcBef>
              <a:buClr>
                <a:srgbClr val="ACBDB2"/>
              </a:buClr>
              <a:buSzTx/>
              <a:buFont typeface="Arial"/>
              <a:buNone/>
              <a:defRPr sz="4000">
                <a:solidFill>
                  <a:srgbClr val="1B1D2F"/>
                </a:solidFill>
                <a:latin typeface="Avenir"/>
                <a:ea typeface="Avenir"/>
                <a:cs typeface="Avenir"/>
                <a:sym typeface="Avenir Roman"/>
              </a:defRPr>
            </a:lvl2pPr>
            <a:lvl3pPr marL="1885950" indent="-857250" defTabSz="1828800">
              <a:lnSpc>
                <a:spcPct val="150000"/>
              </a:lnSpc>
              <a:spcBef>
                <a:spcPts val="2000"/>
              </a:spcBef>
              <a:buClr>
                <a:srgbClr val="ACBDB2"/>
              </a:buClr>
              <a:buSzPts val="4000"/>
              <a:buFont typeface="Arial"/>
              <a:defRPr sz="4000">
                <a:solidFill>
                  <a:srgbClr val="1B1D2F"/>
                </a:solidFill>
                <a:latin typeface="Avenir"/>
                <a:ea typeface="Avenir"/>
                <a:cs typeface="Avenir"/>
                <a:sym typeface="Avenir Roman"/>
              </a:defRPr>
            </a:lvl3pPr>
            <a:lvl4pPr marL="0" indent="1600200" defTabSz="1828800">
              <a:lnSpc>
                <a:spcPct val="150000"/>
              </a:lnSpc>
              <a:spcBef>
                <a:spcPts val="2000"/>
              </a:spcBef>
              <a:buClr>
                <a:srgbClr val="ACBDB2"/>
              </a:buClr>
              <a:buSzTx/>
              <a:buFont typeface="Arial"/>
              <a:buNone/>
              <a:defRPr sz="4000">
                <a:solidFill>
                  <a:srgbClr val="1B1D2F"/>
                </a:solidFill>
                <a:latin typeface="Avenir"/>
                <a:ea typeface="Avenir"/>
                <a:cs typeface="Avenir"/>
                <a:sym typeface="Avenir Roman"/>
              </a:defRPr>
            </a:lvl4pPr>
            <a:lvl5pPr marL="2922814" indent="-979714" defTabSz="1828800">
              <a:lnSpc>
                <a:spcPct val="150000"/>
              </a:lnSpc>
              <a:spcBef>
                <a:spcPts val="2000"/>
              </a:spcBef>
              <a:buClr>
                <a:srgbClr val="ACBDB2"/>
              </a:buClr>
              <a:buSzPts val="4000"/>
              <a:buFont typeface="Arial"/>
              <a:defRPr sz="4000">
                <a:solidFill>
                  <a:srgbClr val="1B1D2F"/>
                </a:solidFill>
                <a:latin typeface="Avenir"/>
                <a:ea typeface="Avenir"/>
                <a:cs typeface="Avenir"/>
                <a:sym typeface="Avenir Roma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439885" y="12867298"/>
            <a:ext cx="477949" cy="525701"/>
          </a:xfrm>
          <a:prstGeom prst="rect">
            <a:avLst/>
          </a:prstGeom>
        </p:spPr>
        <p:txBody>
          <a:bodyPr lIns="91399" tIns="91399" rIns="91399" bIns="91399" anchor="ctr"/>
          <a:lstStyle>
            <a:lvl1pPr algn="r" defTabSz="1828800">
              <a:defRPr sz="2000">
                <a:solidFill>
                  <a:srgbClr val="1B1D2F"/>
                </a:solidFill>
                <a:latin typeface="Avenir"/>
                <a:ea typeface="Avenir"/>
                <a:cs typeface="Avenir"/>
                <a:sym typeface="Avenir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35559" y="1604597"/>
            <a:ext cx="17274146" cy="5082862"/>
          </a:xfrm>
        </p:spPr>
        <p:txBody>
          <a:bodyPr bIns="0" anchor="b">
            <a:normAutofit/>
          </a:bodyPr>
          <a:lstStyle>
            <a:lvl1pPr algn="l">
              <a:defRPr sz="1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35560" y="7062409"/>
            <a:ext cx="17274144" cy="1955242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3600" b="0" cap="all" baseline="0">
                <a:solidFill>
                  <a:schemeClr val="tx1"/>
                </a:solidFill>
              </a:defRPr>
            </a:lvl1pPr>
            <a:lvl2pPr marL="914400" indent="0" algn="ctr">
              <a:buNone/>
              <a:defRPr sz="36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C7DDD-2CAD-4068-94FB-FBD3F6D01430}" type="datetimeFigureOut">
              <a:rPr lang="en-US" smtClean="0"/>
              <a:t>11/20/20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33001" y="658615"/>
            <a:ext cx="9947830" cy="61840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1620" y="2225511"/>
            <a:ext cx="349455" cy="379591"/>
          </a:xfrm>
        </p:spPr>
        <p:txBody>
          <a:bodyPr/>
          <a:lstStyle/>
          <a:p>
            <a:fld id="{335688CA-2F1B-44DC-AF47-1A4442F2A28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4835560" y="7057084"/>
            <a:ext cx="1727414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138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>
            <a:spLocks noGrp="1"/>
          </p:cNvSpPr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Author and Date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Presentation Subtitle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92709243_1322x1323.jpeg"/>
          <p:cNvSpPr>
            <a:spLocks noGrp="1"/>
          </p:cNvSpPr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6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824910546_2681x1332.jpg"/>
          <p:cNvSpPr>
            <a:spLocks noGrp="1"/>
          </p:cNvSpPr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Lotus"/>
          <p:cNvSpPr/>
          <p:nvPr/>
        </p:nvSpPr>
        <p:spPr>
          <a:xfrm>
            <a:off x="7256229" y="2953212"/>
            <a:ext cx="9871542" cy="7809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9973" y="1804"/>
                  <a:pt x="9427" y="3507"/>
                  <a:pt x="9094" y="5101"/>
                </a:cubicBezTo>
                <a:cubicBezTo>
                  <a:pt x="9513" y="5562"/>
                  <a:pt x="9899" y="6051"/>
                  <a:pt x="10253" y="6559"/>
                </a:cubicBezTo>
                <a:cubicBezTo>
                  <a:pt x="10333" y="6356"/>
                  <a:pt x="10799" y="5209"/>
                  <a:pt x="10799" y="5209"/>
                </a:cubicBezTo>
                <a:cubicBezTo>
                  <a:pt x="10799" y="5209"/>
                  <a:pt x="11267" y="6356"/>
                  <a:pt x="11347" y="6559"/>
                </a:cubicBezTo>
                <a:cubicBezTo>
                  <a:pt x="11696" y="6051"/>
                  <a:pt x="12082" y="5562"/>
                  <a:pt x="12506" y="5101"/>
                </a:cubicBezTo>
                <a:cubicBezTo>
                  <a:pt x="12168" y="3507"/>
                  <a:pt x="11625" y="1804"/>
                  <a:pt x="10799" y="0"/>
                </a:cubicBezTo>
                <a:close/>
                <a:moveTo>
                  <a:pt x="6148" y="3134"/>
                </a:moveTo>
                <a:cubicBezTo>
                  <a:pt x="6062" y="4538"/>
                  <a:pt x="6094" y="5805"/>
                  <a:pt x="6212" y="6951"/>
                </a:cubicBezTo>
                <a:cubicBezTo>
                  <a:pt x="6217" y="6951"/>
                  <a:pt x="6599" y="8342"/>
                  <a:pt x="7704" y="9556"/>
                </a:cubicBezTo>
                <a:cubicBezTo>
                  <a:pt x="7988" y="9875"/>
                  <a:pt x="8449" y="10438"/>
                  <a:pt x="8814" y="11082"/>
                </a:cubicBezTo>
                <a:cubicBezTo>
                  <a:pt x="8878" y="10797"/>
                  <a:pt x="9227" y="9149"/>
                  <a:pt x="10080" y="6985"/>
                </a:cubicBezTo>
                <a:cubicBezTo>
                  <a:pt x="9162" y="5622"/>
                  <a:pt x="7897" y="4294"/>
                  <a:pt x="6148" y="3134"/>
                </a:cubicBezTo>
                <a:close/>
                <a:moveTo>
                  <a:pt x="15445" y="3134"/>
                </a:moveTo>
                <a:cubicBezTo>
                  <a:pt x="13696" y="4294"/>
                  <a:pt x="12426" y="5622"/>
                  <a:pt x="11513" y="6985"/>
                </a:cubicBezTo>
                <a:cubicBezTo>
                  <a:pt x="12366" y="9155"/>
                  <a:pt x="12715" y="10797"/>
                  <a:pt x="12779" y="11082"/>
                </a:cubicBezTo>
                <a:cubicBezTo>
                  <a:pt x="13144" y="10438"/>
                  <a:pt x="13605" y="9875"/>
                  <a:pt x="13889" y="9556"/>
                </a:cubicBezTo>
                <a:cubicBezTo>
                  <a:pt x="14994" y="8335"/>
                  <a:pt x="15381" y="6951"/>
                  <a:pt x="15381" y="6951"/>
                </a:cubicBezTo>
                <a:cubicBezTo>
                  <a:pt x="15499" y="5805"/>
                  <a:pt x="15531" y="4538"/>
                  <a:pt x="15445" y="3134"/>
                </a:cubicBezTo>
                <a:close/>
                <a:moveTo>
                  <a:pt x="2810" y="5324"/>
                </a:moveTo>
                <a:cubicBezTo>
                  <a:pt x="2880" y="6368"/>
                  <a:pt x="2960" y="7724"/>
                  <a:pt x="3695" y="9155"/>
                </a:cubicBezTo>
                <a:cubicBezTo>
                  <a:pt x="4114" y="9366"/>
                  <a:pt x="4662" y="9720"/>
                  <a:pt x="5080" y="10046"/>
                </a:cubicBezTo>
                <a:cubicBezTo>
                  <a:pt x="5241" y="8316"/>
                  <a:pt x="5734" y="6951"/>
                  <a:pt x="5734" y="6951"/>
                </a:cubicBezTo>
                <a:cubicBezTo>
                  <a:pt x="4725" y="6402"/>
                  <a:pt x="3990" y="6531"/>
                  <a:pt x="2810" y="5324"/>
                </a:cubicBezTo>
                <a:close/>
                <a:moveTo>
                  <a:pt x="18783" y="5324"/>
                </a:moveTo>
                <a:cubicBezTo>
                  <a:pt x="17603" y="6531"/>
                  <a:pt x="16868" y="6402"/>
                  <a:pt x="15859" y="6951"/>
                </a:cubicBezTo>
                <a:cubicBezTo>
                  <a:pt x="15859" y="6951"/>
                  <a:pt x="16352" y="8316"/>
                  <a:pt x="16513" y="10046"/>
                </a:cubicBezTo>
                <a:cubicBezTo>
                  <a:pt x="16932" y="9720"/>
                  <a:pt x="17480" y="9366"/>
                  <a:pt x="17898" y="9155"/>
                </a:cubicBezTo>
                <a:cubicBezTo>
                  <a:pt x="18633" y="7724"/>
                  <a:pt x="18714" y="6368"/>
                  <a:pt x="18783" y="5324"/>
                </a:cubicBezTo>
                <a:close/>
                <a:moveTo>
                  <a:pt x="10799" y="6138"/>
                </a:moveTo>
                <a:cubicBezTo>
                  <a:pt x="8197" y="12492"/>
                  <a:pt x="8622" y="15219"/>
                  <a:pt x="9475" y="16812"/>
                </a:cubicBezTo>
                <a:cubicBezTo>
                  <a:pt x="10140" y="18054"/>
                  <a:pt x="11460" y="18054"/>
                  <a:pt x="12125" y="16812"/>
                </a:cubicBezTo>
                <a:cubicBezTo>
                  <a:pt x="12978" y="15219"/>
                  <a:pt x="13401" y="12492"/>
                  <a:pt x="10799" y="6138"/>
                </a:cubicBezTo>
                <a:close/>
                <a:moveTo>
                  <a:pt x="5982" y="7367"/>
                </a:moveTo>
                <a:cubicBezTo>
                  <a:pt x="5419" y="9232"/>
                  <a:pt x="4430" y="13992"/>
                  <a:pt x="7263" y="16704"/>
                </a:cubicBezTo>
                <a:cubicBezTo>
                  <a:pt x="7859" y="17281"/>
                  <a:pt x="8562" y="17255"/>
                  <a:pt x="9050" y="16759"/>
                </a:cubicBezTo>
                <a:cubicBezTo>
                  <a:pt x="8589" y="15763"/>
                  <a:pt x="8208" y="14338"/>
                  <a:pt x="8707" y="11639"/>
                </a:cubicBezTo>
                <a:cubicBezTo>
                  <a:pt x="7623" y="9673"/>
                  <a:pt x="6825" y="9659"/>
                  <a:pt x="5982" y="7367"/>
                </a:cubicBezTo>
                <a:close/>
                <a:moveTo>
                  <a:pt x="15606" y="7367"/>
                </a:moveTo>
                <a:cubicBezTo>
                  <a:pt x="14769" y="9666"/>
                  <a:pt x="13970" y="9673"/>
                  <a:pt x="12887" y="11639"/>
                </a:cubicBezTo>
                <a:cubicBezTo>
                  <a:pt x="13386" y="14338"/>
                  <a:pt x="13004" y="15763"/>
                  <a:pt x="12543" y="16759"/>
                </a:cubicBezTo>
                <a:cubicBezTo>
                  <a:pt x="13036" y="17248"/>
                  <a:pt x="13735" y="17281"/>
                  <a:pt x="14330" y="16704"/>
                </a:cubicBezTo>
                <a:cubicBezTo>
                  <a:pt x="17158" y="13985"/>
                  <a:pt x="16175" y="9232"/>
                  <a:pt x="15606" y="7367"/>
                </a:cubicBezTo>
                <a:close/>
                <a:moveTo>
                  <a:pt x="20220" y="8946"/>
                </a:moveTo>
                <a:cubicBezTo>
                  <a:pt x="18869" y="9005"/>
                  <a:pt x="17616" y="9682"/>
                  <a:pt x="16562" y="10527"/>
                </a:cubicBezTo>
                <a:cubicBezTo>
                  <a:pt x="16701" y="12412"/>
                  <a:pt x="16481" y="14649"/>
                  <a:pt x="15150" y="16378"/>
                </a:cubicBezTo>
                <a:cubicBezTo>
                  <a:pt x="15306" y="16371"/>
                  <a:pt x="15467" y="16345"/>
                  <a:pt x="15633" y="16304"/>
                </a:cubicBezTo>
                <a:cubicBezTo>
                  <a:pt x="19002" y="15497"/>
                  <a:pt x="17769" y="12194"/>
                  <a:pt x="21600" y="9109"/>
                </a:cubicBezTo>
                <a:cubicBezTo>
                  <a:pt x="21132" y="8975"/>
                  <a:pt x="20670" y="8926"/>
                  <a:pt x="20220" y="8946"/>
                </a:cubicBezTo>
                <a:close/>
                <a:moveTo>
                  <a:pt x="1378" y="8952"/>
                </a:moveTo>
                <a:cubicBezTo>
                  <a:pt x="928" y="8933"/>
                  <a:pt x="468" y="8981"/>
                  <a:pt x="0" y="9115"/>
                </a:cubicBezTo>
                <a:cubicBezTo>
                  <a:pt x="3831" y="12194"/>
                  <a:pt x="2596" y="15503"/>
                  <a:pt x="5965" y="16310"/>
                </a:cubicBezTo>
                <a:cubicBezTo>
                  <a:pt x="6132" y="16351"/>
                  <a:pt x="6293" y="16373"/>
                  <a:pt x="6448" y="16386"/>
                </a:cubicBezTo>
                <a:cubicBezTo>
                  <a:pt x="5118" y="14650"/>
                  <a:pt x="4897" y="12412"/>
                  <a:pt x="5037" y="10533"/>
                </a:cubicBezTo>
                <a:cubicBezTo>
                  <a:pt x="3982" y="9684"/>
                  <a:pt x="2729" y="9010"/>
                  <a:pt x="1378" y="8952"/>
                </a:cubicBezTo>
                <a:close/>
                <a:moveTo>
                  <a:pt x="2698" y="13455"/>
                </a:moveTo>
                <a:cubicBezTo>
                  <a:pt x="2011" y="13496"/>
                  <a:pt x="1212" y="13761"/>
                  <a:pt x="327" y="14439"/>
                </a:cubicBezTo>
                <a:cubicBezTo>
                  <a:pt x="1062" y="15002"/>
                  <a:pt x="1738" y="15280"/>
                  <a:pt x="2344" y="15382"/>
                </a:cubicBezTo>
                <a:cubicBezTo>
                  <a:pt x="1840" y="15741"/>
                  <a:pt x="1019" y="16454"/>
                  <a:pt x="761" y="17478"/>
                </a:cubicBezTo>
                <a:cubicBezTo>
                  <a:pt x="1437" y="17044"/>
                  <a:pt x="2323" y="17083"/>
                  <a:pt x="2822" y="17158"/>
                </a:cubicBezTo>
                <a:cubicBezTo>
                  <a:pt x="2468" y="17592"/>
                  <a:pt x="2119" y="18143"/>
                  <a:pt x="1802" y="18834"/>
                </a:cubicBezTo>
                <a:cubicBezTo>
                  <a:pt x="3401" y="19133"/>
                  <a:pt x="4527" y="18692"/>
                  <a:pt x="5305" y="18054"/>
                </a:cubicBezTo>
                <a:cubicBezTo>
                  <a:pt x="5155" y="18604"/>
                  <a:pt x="4743" y="19295"/>
                  <a:pt x="3734" y="19621"/>
                </a:cubicBezTo>
                <a:cubicBezTo>
                  <a:pt x="5263" y="20224"/>
                  <a:pt x="7001" y="20041"/>
                  <a:pt x="8187" y="19241"/>
                </a:cubicBezTo>
                <a:cubicBezTo>
                  <a:pt x="8563" y="20618"/>
                  <a:pt x="9592" y="21600"/>
                  <a:pt x="10804" y="21600"/>
                </a:cubicBezTo>
                <a:cubicBezTo>
                  <a:pt x="12017" y="21600"/>
                  <a:pt x="13048" y="20611"/>
                  <a:pt x="13423" y="19241"/>
                </a:cubicBezTo>
                <a:cubicBezTo>
                  <a:pt x="14609" y="20041"/>
                  <a:pt x="16347" y="20224"/>
                  <a:pt x="17876" y="19621"/>
                </a:cubicBezTo>
                <a:cubicBezTo>
                  <a:pt x="16873" y="19295"/>
                  <a:pt x="16454" y="18597"/>
                  <a:pt x="16304" y="18054"/>
                </a:cubicBezTo>
                <a:cubicBezTo>
                  <a:pt x="17081" y="18699"/>
                  <a:pt x="18209" y="19133"/>
                  <a:pt x="19808" y="18834"/>
                </a:cubicBezTo>
                <a:cubicBezTo>
                  <a:pt x="19486" y="18143"/>
                  <a:pt x="19142" y="17592"/>
                  <a:pt x="18788" y="17158"/>
                </a:cubicBezTo>
                <a:cubicBezTo>
                  <a:pt x="19287" y="17083"/>
                  <a:pt x="20173" y="17044"/>
                  <a:pt x="20849" y="17478"/>
                </a:cubicBezTo>
                <a:cubicBezTo>
                  <a:pt x="20586" y="16454"/>
                  <a:pt x="19770" y="15735"/>
                  <a:pt x="19266" y="15382"/>
                </a:cubicBezTo>
                <a:cubicBezTo>
                  <a:pt x="19867" y="15280"/>
                  <a:pt x="20543" y="15002"/>
                  <a:pt x="21283" y="14439"/>
                </a:cubicBezTo>
                <a:cubicBezTo>
                  <a:pt x="20387" y="13761"/>
                  <a:pt x="19587" y="13496"/>
                  <a:pt x="18901" y="13455"/>
                </a:cubicBezTo>
                <a:cubicBezTo>
                  <a:pt x="18305" y="14859"/>
                  <a:pt x="17479" y="16780"/>
                  <a:pt x="14774" y="16827"/>
                </a:cubicBezTo>
                <a:cubicBezTo>
                  <a:pt x="14179" y="17546"/>
                  <a:pt x="13268" y="17924"/>
                  <a:pt x="12367" y="17158"/>
                </a:cubicBezTo>
                <a:cubicBezTo>
                  <a:pt x="11991" y="17782"/>
                  <a:pt x="11427" y="18175"/>
                  <a:pt x="10799" y="18175"/>
                </a:cubicBezTo>
                <a:cubicBezTo>
                  <a:pt x="10171" y="18175"/>
                  <a:pt x="9609" y="17782"/>
                  <a:pt x="9233" y="17158"/>
                </a:cubicBezTo>
                <a:cubicBezTo>
                  <a:pt x="8332" y="17924"/>
                  <a:pt x="7414" y="17546"/>
                  <a:pt x="6824" y="16827"/>
                </a:cubicBezTo>
                <a:cubicBezTo>
                  <a:pt x="4114" y="16780"/>
                  <a:pt x="3288" y="14859"/>
                  <a:pt x="2698" y="1345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Database - (phpMyAdmin)"/>
          <p:cNvSpPr txBox="1"/>
          <p:nvPr/>
        </p:nvSpPr>
        <p:spPr>
          <a:xfrm>
            <a:off x="3110032" y="11130103"/>
            <a:ext cx="692277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Database - (phpMyAdmin)</a:t>
            </a:r>
          </a:p>
        </p:txBody>
      </p:sp>
      <p:pic>
        <p:nvPicPr>
          <p:cNvPr id="289" name="Screen Shot 2020-11-11 at 10.30.01 PM.png" descr="Screen Shot 2020-11-11 at 10.30.01 PM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50806" y="686362"/>
            <a:ext cx="22682389" cy="12343276"/>
          </a:xfrm>
          <a:prstGeom prst="rect">
            <a:avLst/>
          </a:prstGeom>
          <a:effectLst>
            <a:reflection stA="50000" endPos="40000" dir="5400000" sy="-100000" algn="bl" rotWithShape="0"/>
          </a:effectLst>
        </p:spPr>
      </p:pic>
      <p:sp>
        <p:nvSpPr>
          <p:cNvPr id="290" name="Rounded Rectangle"/>
          <p:cNvSpPr/>
          <p:nvPr/>
        </p:nvSpPr>
        <p:spPr>
          <a:xfrm>
            <a:off x="382099" y="4700783"/>
            <a:ext cx="23619802" cy="1048755"/>
          </a:xfrm>
          <a:prstGeom prst="roundRect">
            <a:avLst>
              <a:gd name="adj" fmla="val 50000"/>
            </a:avLst>
          </a:prstGeom>
          <a:ln w="88900">
            <a:solidFill>
              <a:schemeClr val="accent6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1" name="Rounded Rectangle"/>
          <p:cNvSpPr/>
          <p:nvPr/>
        </p:nvSpPr>
        <p:spPr>
          <a:xfrm>
            <a:off x="1548265" y="8162047"/>
            <a:ext cx="10046306" cy="4231405"/>
          </a:xfrm>
          <a:prstGeom prst="roundRect">
            <a:avLst>
              <a:gd name="adj" fmla="val 19175"/>
            </a:avLst>
          </a:prstGeom>
          <a:solidFill>
            <a:srgbClr val="000000"/>
          </a:solidFill>
          <a:ln w="12700">
            <a:miter lim="400000"/>
          </a:ln>
          <a:effectLst>
            <a:outerShdw blurRad="1270000" dist="6350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2" name="phpMyAdmin"/>
          <p:cNvSpPr txBox="1"/>
          <p:nvPr/>
        </p:nvSpPr>
        <p:spPr>
          <a:xfrm>
            <a:off x="2130308" y="8655071"/>
            <a:ext cx="361759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phpMyAdmin </a:t>
            </a:r>
          </a:p>
        </p:txBody>
      </p:sp>
      <p:sp>
        <p:nvSpPr>
          <p:cNvPr id="293" name="Database of Industry Contacts"/>
          <p:cNvSpPr txBox="1"/>
          <p:nvPr/>
        </p:nvSpPr>
        <p:spPr>
          <a:xfrm>
            <a:off x="3023281" y="9918200"/>
            <a:ext cx="771652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Database of Industry Contacts </a:t>
            </a:r>
          </a:p>
        </p:txBody>
      </p:sp>
      <p:sp>
        <p:nvSpPr>
          <p:cNvPr id="294" name="Daisy"/>
          <p:cNvSpPr/>
          <p:nvPr/>
        </p:nvSpPr>
        <p:spPr>
          <a:xfrm>
            <a:off x="2109299" y="9930900"/>
            <a:ext cx="693677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5" name="Daisy"/>
          <p:cNvSpPr/>
          <p:nvPr/>
        </p:nvSpPr>
        <p:spPr>
          <a:xfrm>
            <a:off x="2109299" y="11125727"/>
            <a:ext cx="693677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96" name="MariaDB,  InnoDB,  MySQL"/>
          <p:cNvSpPr txBox="1"/>
          <p:nvPr/>
        </p:nvSpPr>
        <p:spPr>
          <a:xfrm>
            <a:off x="3023281" y="11078877"/>
            <a:ext cx="670306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MariaDB,  InnoDB,  MySQL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" grpId="1" animBg="1" advAuto="0"/>
      <p:bldP spid="290" grpId="2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Screen Shot 2020-11-12 at 12.44.04 AM.png" descr="Screen Shot 2020-11-12 at 12.44.04 AM.png"/>
          <p:cNvPicPr>
            <a:picLocks noChangeAspect="1"/>
          </p:cNvPicPr>
          <p:nvPr/>
        </p:nvPicPr>
        <p:blipFill>
          <a:blip r:embed="rId2"/>
          <a:srcRect t="4424"/>
          <a:stretch>
            <a:fillRect/>
          </a:stretch>
        </p:blipFill>
        <p:spPr>
          <a:xfrm>
            <a:off x="0" y="-11456"/>
            <a:ext cx="24384115" cy="145657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Screen Shot 2020-11-12 at 12.44.11 AM.png" descr="Screen Shot 2020-11-12 at 12.44.11 AM.png"/>
          <p:cNvPicPr>
            <a:picLocks noChangeAspect="1"/>
          </p:cNvPicPr>
          <p:nvPr/>
        </p:nvPicPr>
        <p:blipFill>
          <a:blip r:embed="rId2"/>
          <a:srcRect t="4449"/>
          <a:stretch>
            <a:fillRect/>
          </a:stretch>
        </p:blipFill>
        <p:spPr>
          <a:xfrm>
            <a:off x="0" y="-7972"/>
            <a:ext cx="24383883" cy="145617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Screen Shot 2020-11-12 at 12.44.20 AM.png" descr="Screen Shot 2020-11-12 at 12.44.20 AM.png"/>
          <p:cNvPicPr>
            <a:picLocks noChangeAspect="1"/>
          </p:cNvPicPr>
          <p:nvPr/>
        </p:nvPicPr>
        <p:blipFill>
          <a:blip r:embed="rId2"/>
          <a:srcRect t="4421"/>
          <a:stretch>
            <a:fillRect/>
          </a:stretch>
        </p:blipFill>
        <p:spPr>
          <a:xfrm>
            <a:off x="-1" y="-11760"/>
            <a:ext cx="24383910" cy="145660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 dir="d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Screen Shot 2020-11-11 at 10.58.20 PM.png" descr="Screen Shot 2020-11-11 at 10.58.20 PM.png"/>
          <p:cNvPicPr>
            <a:picLocks noChangeAspect="1"/>
          </p:cNvPicPr>
          <p:nvPr/>
        </p:nvPicPr>
        <p:blipFill>
          <a:blip r:embed="rId2"/>
          <a:srcRect t="7239"/>
          <a:stretch>
            <a:fillRect/>
          </a:stretch>
        </p:blipFill>
        <p:spPr>
          <a:xfrm>
            <a:off x="0" y="-12700"/>
            <a:ext cx="24383836" cy="141366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Screen Shot 2020-11-11 at 10.57.31 AM.png" descr="Screen Shot 2020-11-11 at 10.57.31 AM.png"/>
          <p:cNvPicPr>
            <a:picLocks noChangeAspect="1"/>
          </p:cNvPicPr>
          <p:nvPr/>
        </p:nvPicPr>
        <p:blipFill>
          <a:blip r:embed="rId3"/>
          <a:srcRect t="7259" r="50595"/>
          <a:stretch>
            <a:fillRect/>
          </a:stretch>
        </p:blipFill>
        <p:spPr>
          <a:xfrm>
            <a:off x="0" y="-11113"/>
            <a:ext cx="12046877" cy="14133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Daisy"/>
          <p:cNvSpPr/>
          <p:nvPr/>
        </p:nvSpPr>
        <p:spPr>
          <a:xfrm>
            <a:off x="12738393" y="6518099"/>
            <a:ext cx="634980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09" name="Daisy"/>
          <p:cNvSpPr/>
          <p:nvPr/>
        </p:nvSpPr>
        <p:spPr>
          <a:xfrm>
            <a:off x="12738393" y="4594209"/>
            <a:ext cx="634980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0" name="Webform"/>
          <p:cNvSpPr txBox="1"/>
          <p:nvPr/>
        </p:nvSpPr>
        <p:spPr>
          <a:xfrm>
            <a:off x="13990990" y="4518009"/>
            <a:ext cx="239966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Webform</a:t>
            </a:r>
          </a:p>
        </p:txBody>
      </p:sp>
      <p:sp>
        <p:nvSpPr>
          <p:cNvPr id="311" name="Testing"/>
          <p:cNvSpPr txBox="1"/>
          <p:nvPr/>
        </p:nvSpPr>
        <p:spPr>
          <a:xfrm>
            <a:off x="13979094" y="6441899"/>
            <a:ext cx="185483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</a:t>
            </a:r>
          </a:p>
        </p:txBody>
      </p:sp>
      <p:sp>
        <p:nvSpPr>
          <p:cNvPr id="312" name="Time Keeper"/>
          <p:cNvSpPr txBox="1"/>
          <p:nvPr/>
        </p:nvSpPr>
        <p:spPr>
          <a:xfrm>
            <a:off x="3830873" y="10000373"/>
            <a:ext cx="6164733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Time Keeper</a:t>
            </a:r>
          </a:p>
        </p:txBody>
      </p:sp>
      <p:sp>
        <p:nvSpPr>
          <p:cNvPr id="313" name="Priyanka Limbu"/>
          <p:cNvSpPr txBox="1"/>
          <p:nvPr/>
        </p:nvSpPr>
        <p:spPr>
          <a:xfrm>
            <a:off x="3837223" y="8193278"/>
            <a:ext cx="6152033" cy="9906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5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Priyanka Limbu</a:t>
            </a:r>
          </a:p>
        </p:txBody>
      </p:sp>
      <p:sp>
        <p:nvSpPr>
          <p:cNvPr id="314" name="Lotus"/>
          <p:cNvSpPr/>
          <p:nvPr/>
        </p:nvSpPr>
        <p:spPr>
          <a:xfrm>
            <a:off x="3837848" y="2928226"/>
            <a:ext cx="6163523" cy="48760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9973" y="1804"/>
                  <a:pt x="9427" y="3507"/>
                  <a:pt x="9094" y="5101"/>
                </a:cubicBezTo>
                <a:cubicBezTo>
                  <a:pt x="9513" y="5562"/>
                  <a:pt x="9899" y="6051"/>
                  <a:pt x="10253" y="6559"/>
                </a:cubicBezTo>
                <a:cubicBezTo>
                  <a:pt x="10333" y="6356"/>
                  <a:pt x="10799" y="5209"/>
                  <a:pt x="10799" y="5209"/>
                </a:cubicBezTo>
                <a:cubicBezTo>
                  <a:pt x="10799" y="5209"/>
                  <a:pt x="11267" y="6356"/>
                  <a:pt x="11347" y="6559"/>
                </a:cubicBezTo>
                <a:cubicBezTo>
                  <a:pt x="11696" y="6051"/>
                  <a:pt x="12082" y="5562"/>
                  <a:pt x="12506" y="5101"/>
                </a:cubicBezTo>
                <a:cubicBezTo>
                  <a:pt x="12168" y="3507"/>
                  <a:pt x="11625" y="1804"/>
                  <a:pt x="10799" y="0"/>
                </a:cubicBezTo>
                <a:close/>
                <a:moveTo>
                  <a:pt x="6148" y="3134"/>
                </a:moveTo>
                <a:cubicBezTo>
                  <a:pt x="6062" y="4538"/>
                  <a:pt x="6094" y="5805"/>
                  <a:pt x="6212" y="6951"/>
                </a:cubicBezTo>
                <a:cubicBezTo>
                  <a:pt x="6217" y="6951"/>
                  <a:pt x="6599" y="8342"/>
                  <a:pt x="7704" y="9556"/>
                </a:cubicBezTo>
                <a:cubicBezTo>
                  <a:pt x="7988" y="9875"/>
                  <a:pt x="8449" y="10438"/>
                  <a:pt x="8814" y="11082"/>
                </a:cubicBezTo>
                <a:cubicBezTo>
                  <a:pt x="8878" y="10797"/>
                  <a:pt x="9227" y="9149"/>
                  <a:pt x="10080" y="6985"/>
                </a:cubicBezTo>
                <a:cubicBezTo>
                  <a:pt x="9162" y="5622"/>
                  <a:pt x="7897" y="4294"/>
                  <a:pt x="6148" y="3134"/>
                </a:cubicBezTo>
                <a:close/>
                <a:moveTo>
                  <a:pt x="15445" y="3134"/>
                </a:moveTo>
                <a:cubicBezTo>
                  <a:pt x="13696" y="4294"/>
                  <a:pt x="12426" y="5622"/>
                  <a:pt x="11513" y="6985"/>
                </a:cubicBezTo>
                <a:cubicBezTo>
                  <a:pt x="12366" y="9155"/>
                  <a:pt x="12715" y="10797"/>
                  <a:pt x="12779" y="11082"/>
                </a:cubicBezTo>
                <a:cubicBezTo>
                  <a:pt x="13144" y="10438"/>
                  <a:pt x="13605" y="9875"/>
                  <a:pt x="13889" y="9556"/>
                </a:cubicBezTo>
                <a:cubicBezTo>
                  <a:pt x="14994" y="8335"/>
                  <a:pt x="15381" y="6951"/>
                  <a:pt x="15381" y="6951"/>
                </a:cubicBezTo>
                <a:cubicBezTo>
                  <a:pt x="15499" y="5805"/>
                  <a:pt x="15531" y="4538"/>
                  <a:pt x="15445" y="3134"/>
                </a:cubicBezTo>
                <a:close/>
                <a:moveTo>
                  <a:pt x="2810" y="5324"/>
                </a:moveTo>
                <a:cubicBezTo>
                  <a:pt x="2880" y="6368"/>
                  <a:pt x="2960" y="7724"/>
                  <a:pt x="3695" y="9155"/>
                </a:cubicBezTo>
                <a:cubicBezTo>
                  <a:pt x="4114" y="9366"/>
                  <a:pt x="4662" y="9720"/>
                  <a:pt x="5080" y="10046"/>
                </a:cubicBezTo>
                <a:cubicBezTo>
                  <a:pt x="5241" y="8316"/>
                  <a:pt x="5734" y="6951"/>
                  <a:pt x="5734" y="6951"/>
                </a:cubicBezTo>
                <a:cubicBezTo>
                  <a:pt x="4725" y="6402"/>
                  <a:pt x="3990" y="6531"/>
                  <a:pt x="2810" y="5324"/>
                </a:cubicBezTo>
                <a:close/>
                <a:moveTo>
                  <a:pt x="18783" y="5324"/>
                </a:moveTo>
                <a:cubicBezTo>
                  <a:pt x="17603" y="6531"/>
                  <a:pt x="16868" y="6402"/>
                  <a:pt x="15859" y="6951"/>
                </a:cubicBezTo>
                <a:cubicBezTo>
                  <a:pt x="15859" y="6951"/>
                  <a:pt x="16352" y="8316"/>
                  <a:pt x="16513" y="10046"/>
                </a:cubicBezTo>
                <a:cubicBezTo>
                  <a:pt x="16932" y="9720"/>
                  <a:pt x="17480" y="9366"/>
                  <a:pt x="17898" y="9155"/>
                </a:cubicBezTo>
                <a:cubicBezTo>
                  <a:pt x="18633" y="7724"/>
                  <a:pt x="18714" y="6368"/>
                  <a:pt x="18783" y="5324"/>
                </a:cubicBezTo>
                <a:close/>
                <a:moveTo>
                  <a:pt x="10799" y="6138"/>
                </a:moveTo>
                <a:cubicBezTo>
                  <a:pt x="8197" y="12492"/>
                  <a:pt x="8622" y="15219"/>
                  <a:pt x="9475" y="16812"/>
                </a:cubicBezTo>
                <a:cubicBezTo>
                  <a:pt x="10140" y="18054"/>
                  <a:pt x="11460" y="18054"/>
                  <a:pt x="12125" y="16812"/>
                </a:cubicBezTo>
                <a:cubicBezTo>
                  <a:pt x="12978" y="15219"/>
                  <a:pt x="13401" y="12492"/>
                  <a:pt x="10799" y="6138"/>
                </a:cubicBezTo>
                <a:close/>
                <a:moveTo>
                  <a:pt x="5982" y="7367"/>
                </a:moveTo>
                <a:cubicBezTo>
                  <a:pt x="5419" y="9232"/>
                  <a:pt x="4430" y="13992"/>
                  <a:pt x="7263" y="16704"/>
                </a:cubicBezTo>
                <a:cubicBezTo>
                  <a:pt x="7859" y="17281"/>
                  <a:pt x="8562" y="17255"/>
                  <a:pt x="9050" y="16759"/>
                </a:cubicBezTo>
                <a:cubicBezTo>
                  <a:pt x="8589" y="15763"/>
                  <a:pt x="8208" y="14338"/>
                  <a:pt x="8707" y="11639"/>
                </a:cubicBezTo>
                <a:cubicBezTo>
                  <a:pt x="7623" y="9673"/>
                  <a:pt x="6825" y="9659"/>
                  <a:pt x="5982" y="7367"/>
                </a:cubicBezTo>
                <a:close/>
                <a:moveTo>
                  <a:pt x="15606" y="7367"/>
                </a:moveTo>
                <a:cubicBezTo>
                  <a:pt x="14769" y="9666"/>
                  <a:pt x="13970" y="9673"/>
                  <a:pt x="12887" y="11639"/>
                </a:cubicBezTo>
                <a:cubicBezTo>
                  <a:pt x="13386" y="14338"/>
                  <a:pt x="13004" y="15763"/>
                  <a:pt x="12543" y="16759"/>
                </a:cubicBezTo>
                <a:cubicBezTo>
                  <a:pt x="13036" y="17248"/>
                  <a:pt x="13735" y="17281"/>
                  <a:pt x="14330" y="16704"/>
                </a:cubicBezTo>
                <a:cubicBezTo>
                  <a:pt x="17158" y="13985"/>
                  <a:pt x="16175" y="9232"/>
                  <a:pt x="15606" y="7367"/>
                </a:cubicBezTo>
                <a:close/>
                <a:moveTo>
                  <a:pt x="20220" y="8946"/>
                </a:moveTo>
                <a:cubicBezTo>
                  <a:pt x="18869" y="9005"/>
                  <a:pt x="17616" y="9682"/>
                  <a:pt x="16562" y="10527"/>
                </a:cubicBezTo>
                <a:cubicBezTo>
                  <a:pt x="16701" y="12412"/>
                  <a:pt x="16481" y="14649"/>
                  <a:pt x="15150" y="16378"/>
                </a:cubicBezTo>
                <a:cubicBezTo>
                  <a:pt x="15306" y="16371"/>
                  <a:pt x="15467" y="16345"/>
                  <a:pt x="15633" y="16304"/>
                </a:cubicBezTo>
                <a:cubicBezTo>
                  <a:pt x="19002" y="15497"/>
                  <a:pt x="17769" y="12194"/>
                  <a:pt x="21600" y="9109"/>
                </a:cubicBezTo>
                <a:cubicBezTo>
                  <a:pt x="21132" y="8975"/>
                  <a:pt x="20670" y="8926"/>
                  <a:pt x="20220" y="8946"/>
                </a:cubicBezTo>
                <a:close/>
                <a:moveTo>
                  <a:pt x="1378" y="8952"/>
                </a:moveTo>
                <a:cubicBezTo>
                  <a:pt x="928" y="8933"/>
                  <a:pt x="468" y="8981"/>
                  <a:pt x="0" y="9115"/>
                </a:cubicBezTo>
                <a:cubicBezTo>
                  <a:pt x="3831" y="12194"/>
                  <a:pt x="2596" y="15503"/>
                  <a:pt x="5965" y="16310"/>
                </a:cubicBezTo>
                <a:cubicBezTo>
                  <a:pt x="6132" y="16351"/>
                  <a:pt x="6293" y="16373"/>
                  <a:pt x="6448" y="16386"/>
                </a:cubicBezTo>
                <a:cubicBezTo>
                  <a:pt x="5118" y="14650"/>
                  <a:pt x="4897" y="12412"/>
                  <a:pt x="5037" y="10533"/>
                </a:cubicBezTo>
                <a:cubicBezTo>
                  <a:pt x="3982" y="9684"/>
                  <a:pt x="2729" y="9010"/>
                  <a:pt x="1378" y="8952"/>
                </a:cubicBezTo>
                <a:close/>
                <a:moveTo>
                  <a:pt x="2698" y="13455"/>
                </a:moveTo>
                <a:cubicBezTo>
                  <a:pt x="2011" y="13496"/>
                  <a:pt x="1212" y="13761"/>
                  <a:pt x="327" y="14439"/>
                </a:cubicBezTo>
                <a:cubicBezTo>
                  <a:pt x="1062" y="15002"/>
                  <a:pt x="1738" y="15280"/>
                  <a:pt x="2344" y="15382"/>
                </a:cubicBezTo>
                <a:cubicBezTo>
                  <a:pt x="1840" y="15741"/>
                  <a:pt x="1019" y="16454"/>
                  <a:pt x="761" y="17478"/>
                </a:cubicBezTo>
                <a:cubicBezTo>
                  <a:pt x="1437" y="17044"/>
                  <a:pt x="2323" y="17083"/>
                  <a:pt x="2822" y="17158"/>
                </a:cubicBezTo>
                <a:cubicBezTo>
                  <a:pt x="2468" y="17592"/>
                  <a:pt x="2119" y="18143"/>
                  <a:pt x="1802" y="18834"/>
                </a:cubicBezTo>
                <a:cubicBezTo>
                  <a:pt x="3401" y="19133"/>
                  <a:pt x="4527" y="18692"/>
                  <a:pt x="5305" y="18054"/>
                </a:cubicBezTo>
                <a:cubicBezTo>
                  <a:pt x="5155" y="18604"/>
                  <a:pt x="4743" y="19295"/>
                  <a:pt x="3734" y="19621"/>
                </a:cubicBezTo>
                <a:cubicBezTo>
                  <a:pt x="5263" y="20224"/>
                  <a:pt x="7001" y="20041"/>
                  <a:pt x="8187" y="19241"/>
                </a:cubicBezTo>
                <a:cubicBezTo>
                  <a:pt x="8563" y="20618"/>
                  <a:pt x="9592" y="21600"/>
                  <a:pt x="10804" y="21600"/>
                </a:cubicBezTo>
                <a:cubicBezTo>
                  <a:pt x="12017" y="21600"/>
                  <a:pt x="13048" y="20611"/>
                  <a:pt x="13423" y="19241"/>
                </a:cubicBezTo>
                <a:cubicBezTo>
                  <a:pt x="14609" y="20041"/>
                  <a:pt x="16347" y="20224"/>
                  <a:pt x="17876" y="19621"/>
                </a:cubicBezTo>
                <a:cubicBezTo>
                  <a:pt x="16873" y="19295"/>
                  <a:pt x="16454" y="18597"/>
                  <a:pt x="16304" y="18054"/>
                </a:cubicBezTo>
                <a:cubicBezTo>
                  <a:pt x="17081" y="18699"/>
                  <a:pt x="18209" y="19133"/>
                  <a:pt x="19808" y="18834"/>
                </a:cubicBezTo>
                <a:cubicBezTo>
                  <a:pt x="19486" y="18143"/>
                  <a:pt x="19142" y="17592"/>
                  <a:pt x="18788" y="17158"/>
                </a:cubicBezTo>
                <a:cubicBezTo>
                  <a:pt x="19287" y="17083"/>
                  <a:pt x="20173" y="17044"/>
                  <a:pt x="20849" y="17478"/>
                </a:cubicBezTo>
                <a:cubicBezTo>
                  <a:pt x="20586" y="16454"/>
                  <a:pt x="19770" y="15735"/>
                  <a:pt x="19266" y="15382"/>
                </a:cubicBezTo>
                <a:cubicBezTo>
                  <a:pt x="19867" y="15280"/>
                  <a:pt x="20543" y="15002"/>
                  <a:pt x="21283" y="14439"/>
                </a:cubicBezTo>
                <a:cubicBezTo>
                  <a:pt x="20387" y="13761"/>
                  <a:pt x="19587" y="13496"/>
                  <a:pt x="18901" y="13455"/>
                </a:cubicBezTo>
                <a:cubicBezTo>
                  <a:pt x="18305" y="14859"/>
                  <a:pt x="17479" y="16780"/>
                  <a:pt x="14774" y="16827"/>
                </a:cubicBezTo>
                <a:cubicBezTo>
                  <a:pt x="14179" y="17546"/>
                  <a:pt x="13268" y="17924"/>
                  <a:pt x="12367" y="17158"/>
                </a:cubicBezTo>
                <a:cubicBezTo>
                  <a:pt x="11991" y="17782"/>
                  <a:pt x="11427" y="18175"/>
                  <a:pt x="10799" y="18175"/>
                </a:cubicBezTo>
                <a:cubicBezTo>
                  <a:pt x="10171" y="18175"/>
                  <a:pt x="9609" y="17782"/>
                  <a:pt x="9233" y="17158"/>
                </a:cubicBezTo>
                <a:cubicBezTo>
                  <a:pt x="8332" y="17924"/>
                  <a:pt x="7414" y="17546"/>
                  <a:pt x="6824" y="16827"/>
                </a:cubicBezTo>
                <a:cubicBezTo>
                  <a:pt x="4114" y="16780"/>
                  <a:pt x="3288" y="14859"/>
                  <a:pt x="2698" y="1345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5" name="Computer Science"/>
          <p:cNvSpPr txBox="1"/>
          <p:nvPr/>
        </p:nvSpPr>
        <p:spPr>
          <a:xfrm>
            <a:off x="3830873" y="9198426"/>
            <a:ext cx="6164733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Computer Science</a:t>
            </a:r>
          </a:p>
        </p:txBody>
      </p:sp>
      <p:sp>
        <p:nvSpPr>
          <p:cNvPr id="316" name="Edit Document"/>
          <p:cNvSpPr/>
          <p:nvPr/>
        </p:nvSpPr>
        <p:spPr>
          <a:xfrm>
            <a:off x="17008273" y="4122490"/>
            <a:ext cx="1215227" cy="1320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7" name="Hammer"/>
          <p:cNvSpPr/>
          <p:nvPr/>
        </p:nvSpPr>
        <p:spPr>
          <a:xfrm rot="19200000">
            <a:off x="16699514" y="6053153"/>
            <a:ext cx="804084" cy="1661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8" name="Wrench"/>
          <p:cNvSpPr/>
          <p:nvPr/>
        </p:nvSpPr>
        <p:spPr>
          <a:xfrm rot="2400000">
            <a:off x="16994409" y="5918557"/>
            <a:ext cx="345514" cy="1808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19" name="Daisy"/>
          <p:cNvSpPr/>
          <p:nvPr/>
        </p:nvSpPr>
        <p:spPr>
          <a:xfrm>
            <a:off x="12738393" y="8441990"/>
            <a:ext cx="634980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20" name="Deliverables"/>
          <p:cNvSpPr txBox="1"/>
          <p:nvPr/>
        </p:nvSpPr>
        <p:spPr>
          <a:xfrm>
            <a:off x="13979094" y="8277338"/>
            <a:ext cx="308610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Deliverables</a:t>
            </a:r>
          </a:p>
        </p:txBody>
      </p:sp>
      <p:sp>
        <p:nvSpPr>
          <p:cNvPr id="321" name="Gift"/>
          <p:cNvSpPr/>
          <p:nvPr/>
        </p:nvSpPr>
        <p:spPr>
          <a:xfrm>
            <a:off x="17670915" y="7988434"/>
            <a:ext cx="1157729" cy="1365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9366" y="0"/>
                  <a:pt x="8196" y="977"/>
                  <a:pt x="8164" y="2187"/>
                </a:cubicBezTo>
                <a:cubicBezTo>
                  <a:pt x="7271" y="1693"/>
                  <a:pt x="6060" y="1770"/>
                  <a:pt x="5266" y="2427"/>
                </a:cubicBezTo>
                <a:cubicBezTo>
                  <a:pt x="4820" y="2796"/>
                  <a:pt x="4570" y="3288"/>
                  <a:pt x="4562" y="3816"/>
                </a:cubicBezTo>
                <a:cubicBezTo>
                  <a:pt x="4555" y="4344"/>
                  <a:pt x="4789" y="4843"/>
                  <a:pt x="5224" y="5221"/>
                </a:cubicBezTo>
                <a:cubicBezTo>
                  <a:pt x="5498" y="5460"/>
                  <a:pt x="5856" y="5665"/>
                  <a:pt x="6249" y="5839"/>
                </a:cubicBezTo>
                <a:cubicBezTo>
                  <a:pt x="4508" y="5606"/>
                  <a:pt x="2878" y="5234"/>
                  <a:pt x="1483" y="4723"/>
                </a:cubicBezTo>
                <a:lnTo>
                  <a:pt x="1051" y="5568"/>
                </a:lnTo>
                <a:cubicBezTo>
                  <a:pt x="3664" y="6525"/>
                  <a:pt x="7127" y="7053"/>
                  <a:pt x="10801" y="7053"/>
                </a:cubicBezTo>
                <a:cubicBezTo>
                  <a:pt x="14475" y="7053"/>
                  <a:pt x="17936" y="6525"/>
                  <a:pt x="20549" y="5568"/>
                </a:cubicBezTo>
                <a:lnTo>
                  <a:pt x="20119" y="4723"/>
                </a:lnTo>
                <a:cubicBezTo>
                  <a:pt x="18724" y="5234"/>
                  <a:pt x="17092" y="5606"/>
                  <a:pt x="15351" y="5839"/>
                </a:cubicBezTo>
                <a:cubicBezTo>
                  <a:pt x="15744" y="5665"/>
                  <a:pt x="16104" y="5460"/>
                  <a:pt x="16378" y="5221"/>
                </a:cubicBezTo>
                <a:cubicBezTo>
                  <a:pt x="16813" y="4843"/>
                  <a:pt x="17047" y="4344"/>
                  <a:pt x="17040" y="3816"/>
                </a:cubicBezTo>
                <a:cubicBezTo>
                  <a:pt x="17032" y="3288"/>
                  <a:pt x="16782" y="2796"/>
                  <a:pt x="16336" y="2427"/>
                </a:cubicBezTo>
                <a:cubicBezTo>
                  <a:pt x="15542" y="1770"/>
                  <a:pt x="14331" y="1693"/>
                  <a:pt x="13438" y="2187"/>
                </a:cubicBezTo>
                <a:cubicBezTo>
                  <a:pt x="13406" y="977"/>
                  <a:pt x="12236" y="0"/>
                  <a:pt x="10801" y="0"/>
                </a:cubicBezTo>
                <a:close/>
                <a:moveTo>
                  <a:pt x="10801" y="862"/>
                </a:moveTo>
                <a:cubicBezTo>
                  <a:pt x="11695" y="862"/>
                  <a:pt x="12421" y="1480"/>
                  <a:pt x="12421" y="2238"/>
                </a:cubicBezTo>
                <a:cubicBezTo>
                  <a:pt x="12421" y="3233"/>
                  <a:pt x="11465" y="4664"/>
                  <a:pt x="10801" y="5507"/>
                </a:cubicBezTo>
                <a:cubicBezTo>
                  <a:pt x="10137" y="4664"/>
                  <a:pt x="9179" y="3233"/>
                  <a:pt x="9179" y="2238"/>
                </a:cubicBezTo>
                <a:cubicBezTo>
                  <a:pt x="9179" y="1480"/>
                  <a:pt x="9907" y="862"/>
                  <a:pt x="10801" y="862"/>
                </a:cubicBezTo>
                <a:close/>
                <a:moveTo>
                  <a:pt x="6908" y="2787"/>
                </a:moveTo>
                <a:cubicBezTo>
                  <a:pt x="7240" y="2790"/>
                  <a:pt x="7550" y="2904"/>
                  <a:pt x="7782" y="3105"/>
                </a:cubicBezTo>
                <a:cubicBezTo>
                  <a:pt x="8413" y="3654"/>
                  <a:pt x="8808" y="4852"/>
                  <a:pt x="9002" y="5677"/>
                </a:cubicBezTo>
                <a:cubicBezTo>
                  <a:pt x="8035" y="5492"/>
                  <a:pt x="6633" y="5127"/>
                  <a:pt x="6001" y="4578"/>
                </a:cubicBezTo>
                <a:cubicBezTo>
                  <a:pt x="5770" y="4376"/>
                  <a:pt x="5644" y="4110"/>
                  <a:pt x="5648" y="3828"/>
                </a:cubicBezTo>
                <a:cubicBezTo>
                  <a:pt x="5652" y="3547"/>
                  <a:pt x="5786" y="3283"/>
                  <a:pt x="6024" y="3087"/>
                </a:cubicBezTo>
                <a:cubicBezTo>
                  <a:pt x="6261" y="2890"/>
                  <a:pt x="6577" y="2784"/>
                  <a:pt x="6908" y="2787"/>
                </a:cubicBezTo>
                <a:close/>
                <a:moveTo>
                  <a:pt x="14710" y="2787"/>
                </a:moveTo>
                <a:cubicBezTo>
                  <a:pt x="15023" y="2787"/>
                  <a:pt x="15337" y="2887"/>
                  <a:pt x="15578" y="3087"/>
                </a:cubicBezTo>
                <a:cubicBezTo>
                  <a:pt x="16069" y="3493"/>
                  <a:pt x="16077" y="4162"/>
                  <a:pt x="15599" y="4578"/>
                </a:cubicBezTo>
                <a:cubicBezTo>
                  <a:pt x="14968" y="5126"/>
                  <a:pt x="13566" y="5492"/>
                  <a:pt x="12598" y="5677"/>
                </a:cubicBezTo>
                <a:cubicBezTo>
                  <a:pt x="12792" y="4852"/>
                  <a:pt x="13190" y="3653"/>
                  <a:pt x="13820" y="3105"/>
                </a:cubicBezTo>
                <a:cubicBezTo>
                  <a:pt x="14063" y="2894"/>
                  <a:pt x="14387" y="2787"/>
                  <a:pt x="14710" y="2787"/>
                </a:cubicBezTo>
                <a:close/>
                <a:moveTo>
                  <a:pt x="0" y="7578"/>
                </a:moveTo>
                <a:lnTo>
                  <a:pt x="0" y="11099"/>
                </a:lnTo>
                <a:lnTo>
                  <a:pt x="9229" y="11099"/>
                </a:lnTo>
                <a:lnTo>
                  <a:pt x="9229" y="7578"/>
                </a:lnTo>
                <a:lnTo>
                  <a:pt x="0" y="7578"/>
                </a:lnTo>
                <a:close/>
                <a:moveTo>
                  <a:pt x="12371" y="7578"/>
                </a:moveTo>
                <a:lnTo>
                  <a:pt x="12371" y="11099"/>
                </a:lnTo>
                <a:lnTo>
                  <a:pt x="21600" y="11099"/>
                </a:lnTo>
                <a:lnTo>
                  <a:pt x="21600" y="7578"/>
                </a:lnTo>
                <a:lnTo>
                  <a:pt x="12371" y="7578"/>
                </a:lnTo>
                <a:close/>
                <a:moveTo>
                  <a:pt x="943" y="11779"/>
                </a:moveTo>
                <a:lnTo>
                  <a:pt x="943" y="21600"/>
                </a:lnTo>
                <a:lnTo>
                  <a:pt x="9229" y="21600"/>
                </a:lnTo>
                <a:lnTo>
                  <a:pt x="9229" y="11779"/>
                </a:lnTo>
                <a:lnTo>
                  <a:pt x="943" y="11779"/>
                </a:lnTo>
                <a:close/>
                <a:moveTo>
                  <a:pt x="12371" y="11779"/>
                </a:moveTo>
                <a:lnTo>
                  <a:pt x="12371" y="21600"/>
                </a:lnTo>
                <a:lnTo>
                  <a:pt x="20657" y="21600"/>
                </a:lnTo>
                <a:lnTo>
                  <a:pt x="20657" y="11779"/>
                </a:lnTo>
                <a:lnTo>
                  <a:pt x="12371" y="11779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Screen Shot 2020-11-11 at 9.30.18 AM.png" descr="Screen Shot 2020-11-11 at 9.30.18 AM.png"/>
          <p:cNvPicPr>
            <a:picLocks noChangeAspect="1"/>
          </p:cNvPicPr>
          <p:nvPr/>
        </p:nvPicPr>
        <p:blipFill>
          <a:blip r:embed="rId2"/>
          <a:srcRect t="4335"/>
          <a:stretch>
            <a:fillRect/>
          </a:stretch>
        </p:blipFill>
        <p:spPr>
          <a:xfrm>
            <a:off x="0" y="-772457"/>
            <a:ext cx="24384076" cy="145792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Screen Shot 2020-11-11 at 9.41.38 AM.png" descr="Screen Shot 2020-11-11 at 9.41.38 AM.png"/>
          <p:cNvPicPr>
            <a:picLocks noChangeAspect="1"/>
          </p:cNvPicPr>
          <p:nvPr/>
        </p:nvPicPr>
        <p:blipFill>
          <a:blip r:embed="rId2"/>
          <a:srcRect t="4404"/>
          <a:stretch>
            <a:fillRect/>
          </a:stretch>
        </p:blipFill>
        <p:spPr>
          <a:xfrm>
            <a:off x="-1" y="-93083"/>
            <a:ext cx="24384121" cy="145687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Screen Shot 2020-11-11 at 9.19.05 AM.png" descr="Screen Shot 2020-11-11 at 9.19.05 AM.png"/>
          <p:cNvPicPr>
            <a:picLocks noChangeAspect="1"/>
          </p:cNvPicPr>
          <p:nvPr/>
        </p:nvPicPr>
        <p:blipFill>
          <a:blip r:embed="rId2"/>
          <a:srcRect t="4347"/>
          <a:stretch>
            <a:fillRect/>
          </a:stretch>
        </p:blipFill>
        <p:spPr>
          <a:xfrm>
            <a:off x="0" y="-104251"/>
            <a:ext cx="24383830" cy="145772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Daisy"/>
          <p:cNvSpPr/>
          <p:nvPr/>
        </p:nvSpPr>
        <p:spPr>
          <a:xfrm>
            <a:off x="13266272" y="7683192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21" name="Daisy"/>
          <p:cNvSpPr/>
          <p:nvPr/>
        </p:nvSpPr>
        <p:spPr>
          <a:xfrm>
            <a:off x="13266272" y="5708641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22" name="Project"/>
          <p:cNvSpPr txBox="1"/>
          <p:nvPr/>
        </p:nvSpPr>
        <p:spPr>
          <a:xfrm>
            <a:off x="14557357" y="5632441"/>
            <a:ext cx="180086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Project</a:t>
            </a:r>
          </a:p>
        </p:txBody>
      </p:sp>
      <p:sp>
        <p:nvSpPr>
          <p:cNvPr id="223" name="Prototype"/>
          <p:cNvSpPr txBox="1"/>
          <p:nvPr/>
        </p:nvSpPr>
        <p:spPr>
          <a:xfrm>
            <a:off x="14506968" y="7606992"/>
            <a:ext cx="251206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Prototype</a:t>
            </a:r>
          </a:p>
        </p:txBody>
      </p:sp>
      <p:pic>
        <p:nvPicPr>
          <p:cNvPr id="224" name="IMG_0008.jpeg" descr="IMG_0008.jpeg"/>
          <p:cNvPicPr>
            <a:picLocks noChangeAspect="1"/>
          </p:cNvPicPr>
          <p:nvPr/>
        </p:nvPicPr>
        <p:blipFill>
          <a:blip r:embed="rId2"/>
          <a:srcRect l="13435" t="15485" r="24407" b="37894"/>
          <a:stretch>
            <a:fillRect/>
          </a:stretch>
        </p:blipFill>
        <p:spPr>
          <a:xfrm>
            <a:off x="4543727" y="2619673"/>
            <a:ext cx="5079617" cy="50798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7"/>
                </a:cubicBezTo>
                <a:cubicBezTo>
                  <a:pt x="-961" y="7038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8"/>
                  <a:pt x="16796" y="3017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  <a:effectLst>
            <a:outerShdw blurRad="1270000" dir="5400000" rotWithShape="0">
              <a:schemeClr val="accent6"/>
            </a:outerShdw>
          </a:effectLst>
        </p:spPr>
      </p:pic>
      <p:sp>
        <p:nvSpPr>
          <p:cNvPr id="225" name="Lead, UI &amp; UX"/>
          <p:cNvSpPr txBox="1"/>
          <p:nvPr/>
        </p:nvSpPr>
        <p:spPr>
          <a:xfrm>
            <a:off x="4001169" y="10308926"/>
            <a:ext cx="6164733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Lead, UI &amp; UX</a:t>
            </a:r>
          </a:p>
        </p:txBody>
      </p:sp>
      <p:sp>
        <p:nvSpPr>
          <p:cNvPr id="226" name="Sailesh Rajanala"/>
          <p:cNvSpPr txBox="1"/>
          <p:nvPr/>
        </p:nvSpPr>
        <p:spPr>
          <a:xfrm>
            <a:off x="4013869" y="8351194"/>
            <a:ext cx="6152033" cy="9906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5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Sailesh Rajanala</a:t>
            </a:r>
          </a:p>
        </p:txBody>
      </p:sp>
      <p:sp>
        <p:nvSpPr>
          <p:cNvPr id="227" name="Lead"/>
          <p:cNvSpPr txBox="1"/>
          <p:nvPr/>
        </p:nvSpPr>
        <p:spPr>
          <a:xfrm>
            <a:off x="16376516" y="18402208"/>
            <a:ext cx="6164733" cy="8001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Bold"/>
                <a:ea typeface="Myriad Apple Bold"/>
                <a:cs typeface="Myriad Apple Bold"/>
                <a:sym typeface="Myriad Apple Bold"/>
              </a:defRPr>
            </a:lvl1pPr>
          </a:lstStyle>
          <a:p>
            <a:r>
              <a:t>Lead</a:t>
            </a:r>
          </a:p>
        </p:txBody>
      </p:sp>
      <p:sp>
        <p:nvSpPr>
          <p:cNvPr id="228" name="Computer Science"/>
          <p:cNvSpPr txBox="1"/>
          <p:nvPr/>
        </p:nvSpPr>
        <p:spPr>
          <a:xfrm>
            <a:off x="4001169" y="9431660"/>
            <a:ext cx="6164733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Computer Science</a:t>
            </a:r>
          </a:p>
        </p:txBody>
      </p:sp>
      <p:sp>
        <p:nvSpPr>
          <p:cNvPr id="229" name="Chart Document"/>
          <p:cNvSpPr/>
          <p:nvPr/>
        </p:nvSpPr>
        <p:spPr>
          <a:xfrm>
            <a:off x="17014324" y="5259126"/>
            <a:ext cx="1184592" cy="1534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600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3" y="21600"/>
                  <a:pt x="21599" y="21528"/>
                  <a:pt x="21599" y="21438"/>
                </a:cubicBezTo>
                <a:lnTo>
                  <a:pt x="21599" y="5895"/>
                </a:lnTo>
                <a:cubicBezTo>
                  <a:pt x="21600" y="5863"/>
                  <a:pt x="21565" y="5837"/>
                  <a:pt x="21524" y="5837"/>
                </a:cubicBezTo>
                <a:lnTo>
                  <a:pt x="14256" y="5837"/>
                </a:lnTo>
                <a:cubicBezTo>
                  <a:pt x="14139" y="5837"/>
                  <a:pt x="14043" y="5765"/>
                  <a:pt x="14043" y="5674"/>
                </a:cubicBezTo>
                <a:lnTo>
                  <a:pt x="14043" y="58"/>
                </a:lnTo>
                <a:cubicBezTo>
                  <a:pt x="14043" y="26"/>
                  <a:pt x="14009" y="0"/>
                  <a:pt x="13968" y="0"/>
                </a:cubicBezTo>
                <a:lnTo>
                  <a:pt x="213" y="0"/>
                </a:lnTo>
                <a:close/>
                <a:moveTo>
                  <a:pt x="15017" y="86"/>
                </a:moveTo>
                <a:cubicBezTo>
                  <a:pt x="14991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7" y="5120"/>
                  <a:pt x="15184" y="5120"/>
                </a:cubicBezTo>
                <a:lnTo>
                  <a:pt x="21418" y="5120"/>
                </a:lnTo>
                <a:cubicBezTo>
                  <a:pt x="21485" y="5120"/>
                  <a:pt x="21518" y="5058"/>
                  <a:pt x="21471" y="5021"/>
                </a:cubicBezTo>
                <a:lnTo>
                  <a:pt x="15100" y="99"/>
                </a:lnTo>
                <a:cubicBezTo>
                  <a:pt x="15076" y="81"/>
                  <a:pt x="15044" y="78"/>
                  <a:pt x="15017" y="86"/>
                </a:cubicBezTo>
                <a:close/>
                <a:moveTo>
                  <a:pt x="9656" y="7345"/>
                </a:moveTo>
                <a:lnTo>
                  <a:pt x="11938" y="7345"/>
                </a:lnTo>
                <a:cubicBezTo>
                  <a:pt x="11983" y="7345"/>
                  <a:pt x="12018" y="7374"/>
                  <a:pt x="12018" y="7408"/>
                </a:cubicBezTo>
                <a:lnTo>
                  <a:pt x="12018" y="15086"/>
                </a:lnTo>
                <a:cubicBezTo>
                  <a:pt x="12018" y="15120"/>
                  <a:pt x="11983" y="15149"/>
                  <a:pt x="11938" y="15149"/>
                </a:cubicBezTo>
                <a:lnTo>
                  <a:pt x="9656" y="15149"/>
                </a:lnTo>
                <a:cubicBezTo>
                  <a:pt x="9611" y="15149"/>
                  <a:pt x="9574" y="15120"/>
                  <a:pt x="9574" y="15086"/>
                </a:cubicBezTo>
                <a:lnTo>
                  <a:pt x="9574" y="7408"/>
                </a:lnTo>
                <a:cubicBezTo>
                  <a:pt x="9574" y="7374"/>
                  <a:pt x="9611" y="7345"/>
                  <a:pt x="9656" y="7345"/>
                </a:cubicBezTo>
                <a:close/>
                <a:moveTo>
                  <a:pt x="13164" y="9590"/>
                </a:moveTo>
                <a:lnTo>
                  <a:pt x="15445" y="9590"/>
                </a:lnTo>
                <a:cubicBezTo>
                  <a:pt x="15490" y="9590"/>
                  <a:pt x="15527" y="9617"/>
                  <a:pt x="15527" y="9652"/>
                </a:cubicBezTo>
                <a:lnTo>
                  <a:pt x="15527" y="15088"/>
                </a:lnTo>
                <a:cubicBezTo>
                  <a:pt x="15527" y="15122"/>
                  <a:pt x="15490" y="15149"/>
                  <a:pt x="15445" y="15149"/>
                </a:cubicBezTo>
                <a:lnTo>
                  <a:pt x="13164" y="15149"/>
                </a:lnTo>
                <a:cubicBezTo>
                  <a:pt x="13119" y="15149"/>
                  <a:pt x="13084" y="15122"/>
                  <a:pt x="13084" y="15088"/>
                </a:cubicBezTo>
                <a:lnTo>
                  <a:pt x="13084" y="9652"/>
                </a:lnTo>
                <a:cubicBezTo>
                  <a:pt x="13084" y="9617"/>
                  <a:pt x="13119" y="9590"/>
                  <a:pt x="13164" y="9590"/>
                </a:cubicBezTo>
                <a:close/>
                <a:moveTo>
                  <a:pt x="6147" y="11440"/>
                </a:moveTo>
                <a:lnTo>
                  <a:pt x="8428" y="11440"/>
                </a:lnTo>
                <a:cubicBezTo>
                  <a:pt x="8473" y="11440"/>
                  <a:pt x="8511" y="11467"/>
                  <a:pt x="8511" y="11502"/>
                </a:cubicBezTo>
                <a:lnTo>
                  <a:pt x="8511" y="15086"/>
                </a:lnTo>
                <a:cubicBezTo>
                  <a:pt x="8511" y="15120"/>
                  <a:pt x="8473" y="15149"/>
                  <a:pt x="8428" y="15149"/>
                </a:cubicBezTo>
                <a:lnTo>
                  <a:pt x="6147" y="15149"/>
                </a:lnTo>
                <a:cubicBezTo>
                  <a:pt x="6102" y="15149"/>
                  <a:pt x="6067" y="15120"/>
                  <a:pt x="6067" y="15086"/>
                </a:cubicBezTo>
                <a:lnTo>
                  <a:pt x="6067" y="11502"/>
                </a:lnTo>
                <a:cubicBezTo>
                  <a:pt x="6067" y="11467"/>
                  <a:pt x="6102" y="11440"/>
                  <a:pt x="6147" y="11440"/>
                </a:cubicBezTo>
                <a:close/>
                <a:moveTo>
                  <a:pt x="3933" y="15866"/>
                </a:moveTo>
                <a:lnTo>
                  <a:pt x="17662" y="15866"/>
                </a:lnTo>
                <a:cubicBezTo>
                  <a:pt x="17707" y="15866"/>
                  <a:pt x="17742" y="15895"/>
                  <a:pt x="17742" y="15929"/>
                </a:cubicBezTo>
                <a:lnTo>
                  <a:pt x="17746" y="16878"/>
                </a:lnTo>
                <a:cubicBezTo>
                  <a:pt x="17746" y="16913"/>
                  <a:pt x="17709" y="16941"/>
                  <a:pt x="17664" y="16941"/>
                </a:cubicBezTo>
                <a:lnTo>
                  <a:pt x="3935" y="16941"/>
                </a:lnTo>
                <a:cubicBezTo>
                  <a:pt x="3890" y="16941"/>
                  <a:pt x="3853" y="16912"/>
                  <a:pt x="3853" y="16878"/>
                </a:cubicBezTo>
                <a:lnTo>
                  <a:pt x="3850" y="15929"/>
                </a:lnTo>
                <a:cubicBezTo>
                  <a:pt x="3850" y="15895"/>
                  <a:pt x="3888" y="15866"/>
                  <a:pt x="3933" y="15866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30" name="Notebook"/>
          <p:cNvSpPr/>
          <p:nvPr/>
        </p:nvSpPr>
        <p:spPr>
          <a:xfrm>
            <a:off x="17624745" y="7503418"/>
            <a:ext cx="1775462" cy="9945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extrusionOk="0">
                <a:moveTo>
                  <a:pt x="1952" y="0"/>
                </a:moveTo>
                <a:cubicBezTo>
                  <a:pt x="1421" y="0"/>
                  <a:pt x="1439" y="771"/>
                  <a:pt x="1439" y="1718"/>
                </a:cubicBezTo>
                <a:lnTo>
                  <a:pt x="1439" y="19328"/>
                </a:lnTo>
                <a:lnTo>
                  <a:pt x="0" y="19328"/>
                </a:lnTo>
                <a:cubicBezTo>
                  <a:pt x="0" y="19328"/>
                  <a:pt x="0" y="19890"/>
                  <a:pt x="0" y="20529"/>
                </a:cubicBezTo>
                <a:cubicBezTo>
                  <a:pt x="0" y="21600"/>
                  <a:pt x="190" y="21599"/>
                  <a:pt x="896" y="21599"/>
                </a:cubicBezTo>
                <a:lnTo>
                  <a:pt x="10332" y="21599"/>
                </a:lnTo>
                <a:lnTo>
                  <a:pt x="11268" y="21599"/>
                </a:lnTo>
                <a:lnTo>
                  <a:pt x="20704" y="21599"/>
                </a:lnTo>
                <a:cubicBezTo>
                  <a:pt x="21367" y="21599"/>
                  <a:pt x="21600" y="21600"/>
                  <a:pt x="21600" y="20529"/>
                </a:cubicBezTo>
                <a:cubicBezTo>
                  <a:pt x="21600" y="19890"/>
                  <a:pt x="21600" y="19328"/>
                  <a:pt x="21600" y="19328"/>
                </a:cubicBezTo>
                <a:lnTo>
                  <a:pt x="20161" y="19328"/>
                </a:lnTo>
                <a:lnTo>
                  <a:pt x="20161" y="1718"/>
                </a:lnTo>
                <a:cubicBezTo>
                  <a:pt x="20161" y="771"/>
                  <a:pt x="20196" y="0"/>
                  <a:pt x="19665" y="0"/>
                </a:cubicBezTo>
                <a:lnTo>
                  <a:pt x="1952" y="0"/>
                </a:lnTo>
                <a:close/>
                <a:moveTo>
                  <a:pt x="2475" y="1849"/>
                </a:moveTo>
                <a:lnTo>
                  <a:pt x="19125" y="1849"/>
                </a:lnTo>
                <a:lnTo>
                  <a:pt x="19125" y="19328"/>
                </a:lnTo>
                <a:lnTo>
                  <a:pt x="11268" y="19328"/>
                </a:lnTo>
                <a:lnTo>
                  <a:pt x="10332" y="19328"/>
                </a:lnTo>
                <a:lnTo>
                  <a:pt x="2475" y="19328"/>
                </a:lnTo>
                <a:lnTo>
                  <a:pt x="2475" y="1849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Test cases"/>
          <p:cNvSpPr txBox="1"/>
          <p:nvPr/>
        </p:nvSpPr>
        <p:spPr>
          <a:xfrm>
            <a:off x="5794375" y="5883154"/>
            <a:ext cx="12795251" cy="3530601"/>
          </a:xfrm>
          <a:prstGeom prst="rect">
            <a:avLst/>
          </a:prstGeom>
          <a:ln w="12700">
            <a:miter lim="400000"/>
          </a:ln>
          <a:effectLst>
            <a:outerShdw blurRad="165100" dir="5400000" rotWithShape="0">
              <a:srgbClr val="6C6C6C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 cases</a:t>
            </a:r>
          </a:p>
        </p:txBody>
      </p:sp>
      <p:sp>
        <p:nvSpPr>
          <p:cNvPr id="330" name="Hammer"/>
          <p:cNvSpPr/>
          <p:nvPr/>
        </p:nvSpPr>
        <p:spPr>
          <a:xfrm rot="19200000">
            <a:off x="11761040" y="4345553"/>
            <a:ext cx="804084" cy="16611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165100" dir="5400000" rotWithShape="0">
              <a:srgbClr val="6C6C6C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1" name="Wrench"/>
          <p:cNvSpPr/>
          <p:nvPr/>
        </p:nvSpPr>
        <p:spPr>
          <a:xfrm rot="2400000">
            <a:off x="12055935" y="4210956"/>
            <a:ext cx="345514" cy="1808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165100" dir="5400000" rotWithShape="0">
              <a:srgbClr val="6C6C6C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Screen Shot 2020-11-12 at 6.32.46 AM.png" descr="Screen Shot 2020-11-12 at 6.32.46 AM.png"/>
          <p:cNvPicPr>
            <a:picLocks noChangeAspect="1"/>
          </p:cNvPicPr>
          <p:nvPr/>
        </p:nvPicPr>
        <p:blipFill>
          <a:blip r:embed="rId2"/>
          <a:srcRect t="4383"/>
          <a:stretch>
            <a:fillRect/>
          </a:stretch>
        </p:blipFill>
        <p:spPr>
          <a:xfrm>
            <a:off x="0" y="-825850"/>
            <a:ext cx="24384095" cy="14572028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Rounded Rectangle"/>
          <p:cNvSpPr/>
          <p:nvPr/>
        </p:nvSpPr>
        <p:spPr>
          <a:xfrm>
            <a:off x="7761875" y="4012367"/>
            <a:ext cx="8860250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35" name="Submitting an empty form"/>
          <p:cNvSpPr txBox="1"/>
          <p:nvPr/>
        </p:nvSpPr>
        <p:spPr>
          <a:xfrm>
            <a:off x="9236891" y="4203129"/>
            <a:ext cx="667004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Submitting an empty form</a:t>
            </a:r>
          </a:p>
        </p:txBody>
      </p:sp>
      <p:sp>
        <p:nvSpPr>
          <p:cNvPr id="336" name="Daisy"/>
          <p:cNvSpPr/>
          <p:nvPr/>
        </p:nvSpPr>
        <p:spPr>
          <a:xfrm>
            <a:off x="8322909" y="4249980"/>
            <a:ext cx="693676" cy="6936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Screen Shot 2020-11-12 at 6.33.53 AM.png" descr="Screen Shot 2020-11-12 at 6.33.53 AM.png"/>
          <p:cNvPicPr>
            <a:picLocks noChangeAspect="1"/>
          </p:cNvPicPr>
          <p:nvPr/>
        </p:nvPicPr>
        <p:blipFill>
          <a:blip r:embed="rId2"/>
          <a:srcRect t="4487"/>
          <a:stretch>
            <a:fillRect/>
          </a:stretch>
        </p:blipFill>
        <p:spPr>
          <a:xfrm>
            <a:off x="-1" y="-799956"/>
            <a:ext cx="24383854" cy="14556002"/>
          </a:xfrm>
          <a:prstGeom prst="rect">
            <a:avLst/>
          </a:prstGeom>
          <a:ln w="12700">
            <a:miter lim="400000"/>
          </a:ln>
        </p:spPr>
      </p:pic>
      <p:sp>
        <p:nvSpPr>
          <p:cNvPr id="339" name="Rounded Rectangle"/>
          <p:cNvSpPr/>
          <p:nvPr/>
        </p:nvSpPr>
        <p:spPr>
          <a:xfrm>
            <a:off x="7110935" y="3977509"/>
            <a:ext cx="10162131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0" name="Submitting a partially filled form"/>
          <p:cNvSpPr txBox="1"/>
          <p:nvPr/>
        </p:nvSpPr>
        <p:spPr>
          <a:xfrm>
            <a:off x="8598651" y="4168271"/>
            <a:ext cx="8141336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Submitting a partially filled form</a:t>
            </a:r>
          </a:p>
        </p:txBody>
      </p:sp>
      <p:sp>
        <p:nvSpPr>
          <p:cNvPr id="341" name="Daisy"/>
          <p:cNvSpPr/>
          <p:nvPr/>
        </p:nvSpPr>
        <p:spPr>
          <a:xfrm>
            <a:off x="7671969" y="4215122"/>
            <a:ext cx="693677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Screen Shot 2020-11-12 at 6.34.26 AM.png" descr="Screen Shot 2020-11-12 at 6.34.26 AM.png"/>
          <p:cNvPicPr>
            <a:picLocks noChangeAspect="1"/>
          </p:cNvPicPr>
          <p:nvPr/>
        </p:nvPicPr>
        <p:blipFill>
          <a:blip r:embed="rId2"/>
          <a:srcRect t="4446"/>
          <a:stretch>
            <a:fillRect/>
          </a:stretch>
        </p:blipFill>
        <p:spPr>
          <a:xfrm>
            <a:off x="-1" y="-423268"/>
            <a:ext cx="24384090" cy="14562446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Rounded Rectangle"/>
          <p:cNvSpPr/>
          <p:nvPr/>
        </p:nvSpPr>
        <p:spPr>
          <a:xfrm>
            <a:off x="8633552" y="2657635"/>
            <a:ext cx="7116897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45" name="Invalid Name entries"/>
          <p:cNvSpPr txBox="1"/>
          <p:nvPr/>
        </p:nvSpPr>
        <p:spPr>
          <a:xfrm>
            <a:off x="10108568" y="2848397"/>
            <a:ext cx="5159376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Invalid Name entries</a:t>
            </a:r>
          </a:p>
        </p:txBody>
      </p:sp>
      <p:sp>
        <p:nvSpPr>
          <p:cNvPr id="346" name="Daisy"/>
          <p:cNvSpPr/>
          <p:nvPr/>
        </p:nvSpPr>
        <p:spPr>
          <a:xfrm>
            <a:off x="9194586" y="2895248"/>
            <a:ext cx="693676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Screen Shot 2020-11-12 at 6.34.53 AM.png" descr="Screen Shot 2020-11-12 at 6.34.53 AM.png"/>
          <p:cNvPicPr>
            <a:picLocks noChangeAspect="1"/>
          </p:cNvPicPr>
          <p:nvPr/>
        </p:nvPicPr>
        <p:blipFill>
          <a:blip r:embed="rId2"/>
          <a:srcRect t="4544"/>
          <a:stretch>
            <a:fillRect/>
          </a:stretch>
        </p:blipFill>
        <p:spPr>
          <a:xfrm>
            <a:off x="0" y="479541"/>
            <a:ext cx="24383917" cy="14547410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Rounded Rectangle"/>
          <p:cNvSpPr/>
          <p:nvPr/>
        </p:nvSpPr>
        <p:spPr>
          <a:xfrm>
            <a:off x="6795619" y="6273538"/>
            <a:ext cx="10792763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0" name="Error Message for a bad first name"/>
          <p:cNvSpPr txBox="1"/>
          <p:nvPr/>
        </p:nvSpPr>
        <p:spPr>
          <a:xfrm>
            <a:off x="8270635" y="6464299"/>
            <a:ext cx="8945246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Error Message for a bad first name</a:t>
            </a:r>
          </a:p>
        </p:txBody>
      </p:sp>
      <p:sp>
        <p:nvSpPr>
          <p:cNvPr id="351" name="Daisy"/>
          <p:cNvSpPr/>
          <p:nvPr/>
        </p:nvSpPr>
        <p:spPr>
          <a:xfrm>
            <a:off x="7356653" y="6511151"/>
            <a:ext cx="693677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Screen Shot 2020-11-12 at 6.37.05 AM.png" descr="Screen Shot 2020-11-12 at 6.37.05 AM.png"/>
          <p:cNvPicPr>
            <a:picLocks noChangeAspect="1"/>
          </p:cNvPicPr>
          <p:nvPr/>
        </p:nvPicPr>
        <p:blipFill>
          <a:blip r:embed="rId2"/>
          <a:srcRect t="4420"/>
          <a:stretch>
            <a:fillRect/>
          </a:stretch>
        </p:blipFill>
        <p:spPr>
          <a:xfrm>
            <a:off x="-1" y="-425054"/>
            <a:ext cx="24383930" cy="14566207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Rounded Rectangle"/>
          <p:cNvSpPr/>
          <p:nvPr/>
        </p:nvSpPr>
        <p:spPr>
          <a:xfrm>
            <a:off x="8859697" y="3659670"/>
            <a:ext cx="6664606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55" name="Invalid Email Entry"/>
          <p:cNvSpPr txBox="1"/>
          <p:nvPr/>
        </p:nvSpPr>
        <p:spPr>
          <a:xfrm>
            <a:off x="10334713" y="3850432"/>
            <a:ext cx="471297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Invalid Email Entry</a:t>
            </a:r>
          </a:p>
        </p:txBody>
      </p:sp>
      <p:sp>
        <p:nvSpPr>
          <p:cNvPr id="356" name="Daisy"/>
          <p:cNvSpPr/>
          <p:nvPr/>
        </p:nvSpPr>
        <p:spPr>
          <a:xfrm>
            <a:off x="9420731" y="3897283"/>
            <a:ext cx="693676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Screen Shot 2020-11-12 at 6.38.41 AM.png" descr="Screen Shot 2020-11-12 at 6.38.41 AM.png"/>
          <p:cNvPicPr>
            <a:picLocks noChangeAspect="1"/>
          </p:cNvPicPr>
          <p:nvPr/>
        </p:nvPicPr>
        <p:blipFill>
          <a:blip r:embed="rId2"/>
          <a:srcRect t="4459"/>
          <a:stretch>
            <a:fillRect/>
          </a:stretch>
        </p:blipFill>
        <p:spPr>
          <a:xfrm>
            <a:off x="0" y="-422275"/>
            <a:ext cx="24384149" cy="14560403"/>
          </a:xfrm>
          <a:prstGeom prst="rect">
            <a:avLst/>
          </a:prstGeom>
          <a:ln w="12700">
            <a:miter lim="400000"/>
          </a:ln>
        </p:spPr>
      </p:pic>
      <p:sp>
        <p:nvSpPr>
          <p:cNvPr id="359" name="Rounded Rectangle"/>
          <p:cNvSpPr/>
          <p:nvPr/>
        </p:nvSpPr>
        <p:spPr>
          <a:xfrm>
            <a:off x="7745548" y="3996108"/>
            <a:ext cx="8892904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0" name="Invalid Phone Number Entry"/>
          <p:cNvSpPr txBox="1"/>
          <p:nvPr/>
        </p:nvSpPr>
        <p:spPr>
          <a:xfrm>
            <a:off x="9220564" y="4186870"/>
            <a:ext cx="703453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Invalid Phone Number Entry</a:t>
            </a:r>
          </a:p>
        </p:txBody>
      </p:sp>
      <p:sp>
        <p:nvSpPr>
          <p:cNvPr id="361" name="Daisy"/>
          <p:cNvSpPr/>
          <p:nvPr/>
        </p:nvSpPr>
        <p:spPr>
          <a:xfrm>
            <a:off x="8306582" y="4233721"/>
            <a:ext cx="693676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Screen Shot 2020-11-12 at 6.37.42 AM.png" descr="Screen Shot 2020-11-12 at 6.37.42 AM.png"/>
          <p:cNvPicPr>
            <a:picLocks noChangeAspect="1"/>
          </p:cNvPicPr>
          <p:nvPr/>
        </p:nvPicPr>
        <p:blipFill>
          <a:blip r:embed="rId2"/>
          <a:srcRect t="4474"/>
          <a:stretch>
            <a:fillRect/>
          </a:stretch>
        </p:blipFill>
        <p:spPr>
          <a:xfrm>
            <a:off x="-1" y="-60254"/>
            <a:ext cx="24384015" cy="14558155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Rounded Rectangle"/>
          <p:cNvSpPr/>
          <p:nvPr/>
        </p:nvSpPr>
        <p:spPr>
          <a:xfrm>
            <a:off x="6283385" y="6273538"/>
            <a:ext cx="11817230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65" name="Error for an Invalid Phone Number Entry"/>
          <p:cNvSpPr txBox="1"/>
          <p:nvPr/>
        </p:nvSpPr>
        <p:spPr>
          <a:xfrm>
            <a:off x="7758401" y="6464299"/>
            <a:ext cx="9949816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Error for an Invalid Phone Number Entry</a:t>
            </a:r>
          </a:p>
        </p:txBody>
      </p:sp>
      <p:sp>
        <p:nvSpPr>
          <p:cNvPr id="366" name="Daisy"/>
          <p:cNvSpPr/>
          <p:nvPr/>
        </p:nvSpPr>
        <p:spPr>
          <a:xfrm>
            <a:off x="6844419" y="6511151"/>
            <a:ext cx="693677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Screen Shot 2020-11-12 at 6.39.06 AM.png" descr="Screen Shot 2020-11-12 at 6.39.06 AM.png"/>
          <p:cNvPicPr>
            <a:picLocks noChangeAspect="1"/>
          </p:cNvPicPr>
          <p:nvPr/>
        </p:nvPicPr>
        <p:blipFill>
          <a:blip r:embed="rId2"/>
          <a:srcRect t="4381"/>
          <a:stretch>
            <a:fillRect/>
          </a:stretch>
        </p:blipFill>
        <p:spPr>
          <a:xfrm>
            <a:off x="0" y="-428030"/>
            <a:ext cx="24383957" cy="14572240"/>
          </a:xfrm>
          <a:prstGeom prst="rect">
            <a:avLst/>
          </a:prstGeom>
          <a:ln w="12700">
            <a:miter lim="400000"/>
          </a:ln>
        </p:spPr>
      </p:pic>
      <p:sp>
        <p:nvSpPr>
          <p:cNvPr id="369" name="Rounded Rectangle"/>
          <p:cNvSpPr/>
          <p:nvPr/>
        </p:nvSpPr>
        <p:spPr>
          <a:xfrm>
            <a:off x="9232377" y="4461946"/>
            <a:ext cx="5919246" cy="1168925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0" name="Optional Entries"/>
          <p:cNvSpPr txBox="1"/>
          <p:nvPr/>
        </p:nvSpPr>
        <p:spPr>
          <a:xfrm>
            <a:off x="10707393" y="4652708"/>
            <a:ext cx="406654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Optional Entries</a:t>
            </a:r>
          </a:p>
        </p:txBody>
      </p:sp>
      <p:sp>
        <p:nvSpPr>
          <p:cNvPr id="371" name="Daisy"/>
          <p:cNvSpPr/>
          <p:nvPr/>
        </p:nvSpPr>
        <p:spPr>
          <a:xfrm>
            <a:off x="9793411" y="4699559"/>
            <a:ext cx="693677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Screen Shot 2020-11-12 at 6.39.08 AM.png" descr="Screen Shot 2020-11-12 at 6.39.08 AM.png"/>
          <p:cNvPicPr>
            <a:picLocks noChangeAspect="1"/>
          </p:cNvPicPr>
          <p:nvPr/>
        </p:nvPicPr>
        <p:blipFill>
          <a:blip r:embed="rId2"/>
          <a:srcRect t="4426"/>
          <a:stretch>
            <a:fillRect/>
          </a:stretch>
        </p:blipFill>
        <p:spPr>
          <a:xfrm>
            <a:off x="0" y="-120770"/>
            <a:ext cx="24383845" cy="14565338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Rounded Rectangle"/>
          <p:cNvSpPr/>
          <p:nvPr/>
        </p:nvSpPr>
        <p:spPr>
          <a:xfrm>
            <a:off x="9232377" y="4513705"/>
            <a:ext cx="5919246" cy="1168926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75" name="Optional Entries"/>
          <p:cNvSpPr txBox="1"/>
          <p:nvPr/>
        </p:nvSpPr>
        <p:spPr>
          <a:xfrm>
            <a:off x="10707393" y="4704468"/>
            <a:ext cx="406654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sz="5000" i="1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Optional Entries</a:t>
            </a:r>
          </a:p>
        </p:txBody>
      </p:sp>
      <p:sp>
        <p:nvSpPr>
          <p:cNvPr id="376" name="Daisy"/>
          <p:cNvSpPr/>
          <p:nvPr/>
        </p:nvSpPr>
        <p:spPr>
          <a:xfrm>
            <a:off x="9793411" y="4751319"/>
            <a:ext cx="693677" cy="6936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Daisy"/>
          <p:cNvSpPr/>
          <p:nvPr/>
        </p:nvSpPr>
        <p:spPr>
          <a:xfrm>
            <a:off x="2217148" y="5217572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33" name="Unified Database"/>
          <p:cNvSpPr txBox="1"/>
          <p:nvPr/>
        </p:nvSpPr>
        <p:spPr>
          <a:xfrm>
            <a:off x="3362209" y="5160422"/>
            <a:ext cx="4136213" cy="7493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7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Unified Database</a:t>
            </a:r>
          </a:p>
        </p:txBody>
      </p:sp>
      <p:sp>
        <p:nvSpPr>
          <p:cNvPr id="234" name="Stores information about Industry Partners"/>
          <p:cNvSpPr txBox="1"/>
          <p:nvPr/>
        </p:nvSpPr>
        <p:spPr>
          <a:xfrm>
            <a:off x="3362209" y="6991296"/>
            <a:ext cx="7435690" cy="152654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47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Stores information about Industry Partners</a:t>
            </a:r>
          </a:p>
        </p:txBody>
      </p:sp>
      <p:sp>
        <p:nvSpPr>
          <p:cNvPr id="235" name="Helps Senior Design Instructors…"/>
          <p:cNvSpPr txBox="1"/>
          <p:nvPr/>
        </p:nvSpPr>
        <p:spPr>
          <a:xfrm>
            <a:off x="3362209" y="9079393"/>
            <a:ext cx="8109126" cy="1789336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120000"/>
              </a:lnSpc>
              <a:defRPr sz="4700" i="1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rPr dirty="0"/>
              <a:t>Helps Senior Design Instructors</a:t>
            </a:r>
          </a:p>
          <a:p>
            <a:pPr algn="l">
              <a:lnSpc>
                <a:spcPct val="120000"/>
              </a:lnSpc>
              <a:defRPr sz="4700" i="1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rPr dirty="0"/>
              <a:t>to gather Sponsored Projects</a:t>
            </a:r>
          </a:p>
        </p:txBody>
      </p:sp>
      <p:sp>
        <p:nvSpPr>
          <p:cNvPr id="236" name="Coins"/>
          <p:cNvSpPr/>
          <p:nvPr/>
        </p:nvSpPr>
        <p:spPr>
          <a:xfrm>
            <a:off x="15177819" y="6579308"/>
            <a:ext cx="2730934" cy="2739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7949" y="0"/>
                  <a:pt x="5266" y="392"/>
                  <a:pt x="3255" y="1111"/>
                </a:cubicBezTo>
                <a:cubicBezTo>
                  <a:pt x="1360" y="1787"/>
                  <a:pt x="273" y="2685"/>
                  <a:pt x="273" y="3572"/>
                </a:cubicBezTo>
                <a:cubicBezTo>
                  <a:pt x="273" y="4460"/>
                  <a:pt x="1360" y="5360"/>
                  <a:pt x="3255" y="6035"/>
                </a:cubicBezTo>
                <a:cubicBezTo>
                  <a:pt x="5266" y="6749"/>
                  <a:pt x="7949" y="7147"/>
                  <a:pt x="10801" y="7147"/>
                </a:cubicBezTo>
                <a:cubicBezTo>
                  <a:pt x="13652" y="7147"/>
                  <a:pt x="16334" y="6754"/>
                  <a:pt x="18345" y="6035"/>
                </a:cubicBezTo>
                <a:cubicBezTo>
                  <a:pt x="20240" y="5360"/>
                  <a:pt x="21327" y="4460"/>
                  <a:pt x="21327" y="3572"/>
                </a:cubicBezTo>
                <a:cubicBezTo>
                  <a:pt x="21327" y="2685"/>
                  <a:pt x="20240" y="1787"/>
                  <a:pt x="18345" y="1111"/>
                </a:cubicBezTo>
                <a:cubicBezTo>
                  <a:pt x="16334" y="398"/>
                  <a:pt x="13652" y="0"/>
                  <a:pt x="10801" y="0"/>
                </a:cubicBezTo>
                <a:close/>
                <a:moveTo>
                  <a:pt x="12" y="4505"/>
                </a:moveTo>
                <a:lnTo>
                  <a:pt x="12" y="5914"/>
                </a:lnTo>
                <a:cubicBezTo>
                  <a:pt x="12" y="8033"/>
                  <a:pt x="4846" y="9754"/>
                  <a:pt x="10811" y="9754"/>
                </a:cubicBezTo>
                <a:cubicBezTo>
                  <a:pt x="16776" y="9754"/>
                  <a:pt x="21600" y="8039"/>
                  <a:pt x="21600" y="5914"/>
                </a:cubicBezTo>
                <a:lnTo>
                  <a:pt x="21600" y="4505"/>
                </a:lnTo>
                <a:cubicBezTo>
                  <a:pt x="21136" y="5284"/>
                  <a:pt x="20088" y="5991"/>
                  <a:pt x="18531" y="6541"/>
                </a:cubicBezTo>
                <a:cubicBezTo>
                  <a:pt x="16460" y="7276"/>
                  <a:pt x="13718" y="7679"/>
                  <a:pt x="10806" y="7679"/>
                </a:cubicBezTo>
                <a:cubicBezTo>
                  <a:pt x="7894" y="7679"/>
                  <a:pt x="5146" y="7276"/>
                  <a:pt x="3081" y="6541"/>
                </a:cubicBezTo>
                <a:cubicBezTo>
                  <a:pt x="1524" y="5985"/>
                  <a:pt x="476" y="5284"/>
                  <a:pt x="12" y="4505"/>
                </a:cubicBezTo>
                <a:close/>
                <a:moveTo>
                  <a:pt x="0" y="7320"/>
                </a:moveTo>
                <a:lnTo>
                  <a:pt x="0" y="8284"/>
                </a:lnTo>
                <a:cubicBezTo>
                  <a:pt x="0" y="10402"/>
                  <a:pt x="4836" y="12123"/>
                  <a:pt x="10801" y="12123"/>
                </a:cubicBezTo>
                <a:cubicBezTo>
                  <a:pt x="16766" y="12123"/>
                  <a:pt x="21600" y="10408"/>
                  <a:pt x="21600" y="8284"/>
                </a:cubicBezTo>
                <a:lnTo>
                  <a:pt x="21600" y="7320"/>
                </a:lnTo>
                <a:cubicBezTo>
                  <a:pt x="21458" y="7495"/>
                  <a:pt x="21295" y="7664"/>
                  <a:pt x="21098" y="7827"/>
                </a:cubicBezTo>
                <a:cubicBezTo>
                  <a:pt x="20508" y="8329"/>
                  <a:pt x="19672" y="8769"/>
                  <a:pt x="18618" y="9145"/>
                </a:cubicBezTo>
                <a:cubicBezTo>
                  <a:pt x="16520" y="9891"/>
                  <a:pt x="13745" y="10299"/>
                  <a:pt x="10801" y="10299"/>
                </a:cubicBezTo>
                <a:cubicBezTo>
                  <a:pt x="7856" y="10299"/>
                  <a:pt x="5080" y="9891"/>
                  <a:pt x="2982" y="9145"/>
                </a:cubicBezTo>
                <a:cubicBezTo>
                  <a:pt x="1928" y="8769"/>
                  <a:pt x="1099" y="8329"/>
                  <a:pt x="504" y="7827"/>
                </a:cubicBezTo>
                <a:cubicBezTo>
                  <a:pt x="307" y="7664"/>
                  <a:pt x="142" y="7495"/>
                  <a:pt x="0" y="7320"/>
                </a:cubicBezTo>
                <a:close/>
                <a:moveTo>
                  <a:pt x="0" y="9689"/>
                </a:moveTo>
                <a:lnTo>
                  <a:pt x="0" y="10653"/>
                </a:lnTo>
                <a:cubicBezTo>
                  <a:pt x="0" y="12771"/>
                  <a:pt x="4836" y="14492"/>
                  <a:pt x="10801" y="14492"/>
                </a:cubicBezTo>
                <a:cubicBezTo>
                  <a:pt x="16766" y="14492"/>
                  <a:pt x="21600" y="12777"/>
                  <a:pt x="21600" y="10653"/>
                </a:cubicBezTo>
                <a:lnTo>
                  <a:pt x="21600" y="9689"/>
                </a:lnTo>
                <a:cubicBezTo>
                  <a:pt x="21458" y="9864"/>
                  <a:pt x="21295" y="10033"/>
                  <a:pt x="21098" y="10197"/>
                </a:cubicBezTo>
                <a:cubicBezTo>
                  <a:pt x="20508" y="10698"/>
                  <a:pt x="19672" y="11138"/>
                  <a:pt x="18618" y="11514"/>
                </a:cubicBezTo>
                <a:cubicBezTo>
                  <a:pt x="16520" y="12260"/>
                  <a:pt x="13745" y="12668"/>
                  <a:pt x="10801" y="12668"/>
                </a:cubicBezTo>
                <a:cubicBezTo>
                  <a:pt x="7856" y="12668"/>
                  <a:pt x="5080" y="12260"/>
                  <a:pt x="2982" y="11514"/>
                </a:cubicBezTo>
                <a:cubicBezTo>
                  <a:pt x="1928" y="11138"/>
                  <a:pt x="1099" y="10698"/>
                  <a:pt x="504" y="10197"/>
                </a:cubicBezTo>
                <a:cubicBezTo>
                  <a:pt x="307" y="10033"/>
                  <a:pt x="142" y="9864"/>
                  <a:pt x="0" y="9689"/>
                </a:cubicBezTo>
                <a:close/>
                <a:moveTo>
                  <a:pt x="0" y="12059"/>
                </a:moveTo>
                <a:lnTo>
                  <a:pt x="0" y="13022"/>
                </a:lnTo>
                <a:cubicBezTo>
                  <a:pt x="0" y="15141"/>
                  <a:pt x="4836" y="16862"/>
                  <a:pt x="10801" y="16862"/>
                </a:cubicBezTo>
                <a:cubicBezTo>
                  <a:pt x="16766" y="16862"/>
                  <a:pt x="21600" y="15146"/>
                  <a:pt x="21600" y="13022"/>
                </a:cubicBezTo>
                <a:lnTo>
                  <a:pt x="21600" y="12059"/>
                </a:lnTo>
                <a:cubicBezTo>
                  <a:pt x="21458" y="12233"/>
                  <a:pt x="21295" y="12402"/>
                  <a:pt x="21098" y="12566"/>
                </a:cubicBezTo>
                <a:cubicBezTo>
                  <a:pt x="20508" y="13067"/>
                  <a:pt x="19672" y="13507"/>
                  <a:pt x="18618" y="13883"/>
                </a:cubicBezTo>
                <a:cubicBezTo>
                  <a:pt x="16520" y="14629"/>
                  <a:pt x="13745" y="15037"/>
                  <a:pt x="10801" y="15037"/>
                </a:cubicBezTo>
                <a:cubicBezTo>
                  <a:pt x="7856" y="15037"/>
                  <a:pt x="5080" y="14629"/>
                  <a:pt x="2982" y="13883"/>
                </a:cubicBezTo>
                <a:cubicBezTo>
                  <a:pt x="1928" y="13507"/>
                  <a:pt x="1099" y="13067"/>
                  <a:pt x="504" y="12566"/>
                </a:cubicBezTo>
                <a:cubicBezTo>
                  <a:pt x="307" y="12402"/>
                  <a:pt x="142" y="12233"/>
                  <a:pt x="0" y="12059"/>
                </a:cubicBezTo>
                <a:close/>
                <a:moveTo>
                  <a:pt x="0" y="14428"/>
                </a:moveTo>
                <a:lnTo>
                  <a:pt x="0" y="15391"/>
                </a:lnTo>
                <a:cubicBezTo>
                  <a:pt x="0" y="17510"/>
                  <a:pt x="4836" y="19231"/>
                  <a:pt x="10801" y="19231"/>
                </a:cubicBezTo>
                <a:cubicBezTo>
                  <a:pt x="16766" y="19231"/>
                  <a:pt x="21600" y="17515"/>
                  <a:pt x="21600" y="15391"/>
                </a:cubicBezTo>
                <a:lnTo>
                  <a:pt x="21600" y="14428"/>
                </a:lnTo>
                <a:cubicBezTo>
                  <a:pt x="21458" y="14602"/>
                  <a:pt x="21295" y="14772"/>
                  <a:pt x="21098" y="14935"/>
                </a:cubicBezTo>
                <a:cubicBezTo>
                  <a:pt x="20508" y="15436"/>
                  <a:pt x="19672" y="15877"/>
                  <a:pt x="18618" y="16252"/>
                </a:cubicBezTo>
                <a:cubicBezTo>
                  <a:pt x="16520" y="16998"/>
                  <a:pt x="13745" y="17406"/>
                  <a:pt x="10801" y="17406"/>
                </a:cubicBezTo>
                <a:cubicBezTo>
                  <a:pt x="7856" y="17406"/>
                  <a:pt x="5080" y="16998"/>
                  <a:pt x="2982" y="16252"/>
                </a:cubicBezTo>
                <a:cubicBezTo>
                  <a:pt x="1928" y="15877"/>
                  <a:pt x="1099" y="15436"/>
                  <a:pt x="504" y="14935"/>
                </a:cubicBezTo>
                <a:cubicBezTo>
                  <a:pt x="307" y="14772"/>
                  <a:pt x="142" y="14602"/>
                  <a:pt x="0" y="14428"/>
                </a:cubicBezTo>
                <a:close/>
                <a:moveTo>
                  <a:pt x="0" y="16797"/>
                </a:moveTo>
                <a:lnTo>
                  <a:pt x="0" y="17760"/>
                </a:lnTo>
                <a:cubicBezTo>
                  <a:pt x="0" y="19879"/>
                  <a:pt x="4836" y="21600"/>
                  <a:pt x="10801" y="21600"/>
                </a:cubicBezTo>
                <a:cubicBezTo>
                  <a:pt x="16766" y="21600"/>
                  <a:pt x="21600" y="19879"/>
                  <a:pt x="21600" y="17760"/>
                </a:cubicBezTo>
                <a:lnTo>
                  <a:pt x="21600" y="16797"/>
                </a:lnTo>
                <a:cubicBezTo>
                  <a:pt x="21458" y="16971"/>
                  <a:pt x="21295" y="17141"/>
                  <a:pt x="21098" y="17304"/>
                </a:cubicBezTo>
                <a:cubicBezTo>
                  <a:pt x="20508" y="17805"/>
                  <a:pt x="19672" y="18246"/>
                  <a:pt x="18618" y="18622"/>
                </a:cubicBezTo>
                <a:cubicBezTo>
                  <a:pt x="16520" y="19368"/>
                  <a:pt x="13745" y="19775"/>
                  <a:pt x="10801" y="19775"/>
                </a:cubicBezTo>
                <a:cubicBezTo>
                  <a:pt x="7856" y="19775"/>
                  <a:pt x="5080" y="19368"/>
                  <a:pt x="2982" y="18622"/>
                </a:cubicBezTo>
                <a:cubicBezTo>
                  <a:pt x="1928" y="18246"/>
                  <a:pt x="1099" y="17805"/>
                  <a:pt x="504" y="17304"/>
                </a:cubicBezTo>
                <a:cubicBezTo>
                  <a:pt x="307" y="17141"/>
                  <a:pt x="142" y="16971"/>
                  <a:pt x="0" y="16797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pic>
        <p:nvPicPr>
          <p:cNvPr id="237" name="Head with Shoulders Head with Shoulders" descr="Head with Shoulders Head with Shoulders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335" y="7330595"/>
            <a:ext cx="1441331" cy="1236562"/>
          </a:xfrm>
          <a:prstGeom prst="rect">
            <a:avLst/>
          </a:prstGeom>
          <a:effectLst>
            <a:outerShdw blurRad="1270000" dir="5400000" rotWithShape="0">
              <a:schemeClr val="accent4">
                <a:hueOff val="475731"/>
                <a:satOff val="-4338"/>
                <a:lumOff val="10182"/>
              </a:schemeClr>
            </a:outerShdw>
          </a:effectLst>
        </p:spPr>
      </p:pic>
      <p:pic>
        <p:nvPicPr>
          <p:cNvPr id="238" name="Head with Shoulders Head with Shoulders" descr="Head with Shoulders Head with Shoulders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173908" y="7330595"/>
            <a:ext cx="1441330" cy="1236562"/>
          </a:xfrm>
          <a:prstGeom prst="rect">
            <a:avLst/>
          </a:prstGeom>
          <a:effectLst>
            <a:outerShdw blurRad="1270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</p:pic>
      <p:pic>
        <p:nvPicPr>
          <p:cNvPr id="239" name="Head with Shoulders Head with Shoulders" descr="Head with Shoulders Head with Shoulders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9049147" y="4362245"/>
            <a:ext cx="1441331" cy="1236561"/>
          </a:xfrm>
          <a:prstGeom prst="rect">
            <a:avLst/>
          </a:prstGeom>
          <a:effectLst>
            <a:outerShdw blurRad="1270000" dir="5400000" rotWithShape="0">
              <a:schemeClr val="accent6"/>
            </a:outerShdw>
          </a:effectLst>
        </p:spPr>
      </p:pic>
      <p:pic>
        <p:nvPicPr>
          <p:cNvPr id="240" name="Head with Shoulders Head with Shoulders" descr="Head with Shoulders Head with Shoulders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2596096" y="4362245"/>
            <a:ext cx="1441330" cy="1236561"/>
          </a:xfrm>
          <a:prstGeom prst="rect">
            <a:avLst/>
          </a:prstGeom>
          <a:effectLst>
            <a:outerShdw blurRad="1270000" dir="5400000" rotWithShape="0">
              <a:srgbClr val="FFFFFF"/>
            </a:outerShdw>
          </a:effectLst>
        </p:spPr>
      </p:pic>
      <p:pic>
        <p:nvPicPr>
          <p:cNvPr id="241" name="Head with Shoulders Head with Shoulders" descr="Head with Shoulders Head with Shoulders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5822621" y="2636003"/>
            <a:ext cx="1441331" cy="1236561"/>
          </a:xfrm>
          <a:prstGeom prst="rect">
            <a:avLst/>
          </a:prstGeom>
          <a:effectLst>
            <a:outerShdw blurRad="1270000" dir="5400000" rotWithShape="0">
              <a:schemeClr val="accent5"/>
            </a:outerShdw>
          </a:effectLst>
        </p:spPr>
      </p:pic>
      <p:pic>
        <p:nvPicPr>
          <p:cNvPr id="242" name="Line Line" descr="Line Line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12704041">
            <a:off x="13688018" y="6250901"/>
            <a:ext cx="1376054" cy="76201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</p:pic>
      <p:pic>
        <p:nvPicPr>
          <p:cNvPr id="243" name="Line Line" descr="Line Line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15703467" y="5175136"/>
            <a:ext cx="1679638" cy="76201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</p:pic>
      <p:pic>
        <p:nvPicPr>
          <p:cNvPr id="244" name="Line Line" descr="Line Line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 rot="18900000">
            <a:off x="17926829" y="6250901"/>
            <a:ext cx="1417737" cy="76201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</p:pic>
      <p:pic>
        <p:nvPicPr>
          <p:cNvPr id="245" name="Line Line" descr="Line Line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18568150" y="7910776"/>
            <a:ext cx="1441331" cy="76201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</p:pic>
      <p:pic>
        <p:nvPicPr>
          <p:cNvPr id="246" name="Line Line" descr="Line Line"/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 rot="10800000">
            <a:off x="13077093" y="7910776"/>
            <a:ext cx="1441331" cy="76201"/>
          </a:xfrm>
          <a:prstGeom prst="rect">
            <a:avLst/>
          </a:prstGeom>
          <a:effectLst>
            <a:outerShdw blurRad="1270000" dir="5400000" rotWithShape="0">
              <a:srgbClr val="000000"/>
            </a:outerShdw>
          </a:effectLst>
        </p:spPr>
      </p:pic>
      <p:sp>
        <p:nvSpPr>
          <p:cNvPr id="247" name="Industry Partner Database"/>
          <p:cNvSpPr txBox="1"/>
          <p:nvPr/>
        </p:nvSpPr>
        <p:spPr>
          <a:xfrm>
            <a:off x="13243827" y="9857398"/>
            <a:ext cx="659892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Industry Partner Database</a:t>
            </a:r>
          </a:p>
        </p:txBody>
      </p:sp>
      <p:sp>
        <p:nvSpPr>
          <p:cNvPr id="248" name="Daisy"/>
          <p:cNvSpPr/>
          <p:nvPr/>
        </p:nvSpPr>
        <p:spPr>
          <a:xfrm>
            <a:off x="2217148" y="9656560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49" name="Daisy"/>
          <p:cNvSpPr/>
          <p:nvPr/>
        </p:nvSpPr>
        <p:spPr>
          <a:xfrm>
            <a:off x="2217148" y="7437066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50" name="Project"/>
          <p:cNvSpPr txBox="1">
            <a:spLocks noGrp="1"/>
          </p:cNvSpPr>
          <p:nvPr>
            <p:ph type="title"/>
          </p:nvPr>
        </p:nvSpPr>
        <p:spPr>
          <a:xfrm>
            <a:off x="2036241" y="2000104"/>
            <a:ext cx="21971001" cy="1433163"/>
          </a:xfrm>
          <a:prstGeom prst="rect">
            <a:avLst/>
          </a:prstGeom>
          <a:effectLst>
            <a:outerShdw blurRad="1270000" dist="635000" dir="5400000" rotWithShape="0">
              <a:schemeClr val="accent6"/>
            </a:outerShdw>
          </a:effectLst>
        </p:spPr>
        <p:txBody>
          <a:bodyPr/>
          <a:lstStyle>
            <a:lvl1pPr defTabSz="2365188">
              <a:defRPr sz="9700" b="0" i="1" spc="-194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Project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Screen Shot 2020-11-12 at 6.39.32 AM.png" descr="Screen Shot 2020-11-12 at 6.39.32 AM.png"/>
          <p:cNvPicPr>
            <a:picLocks noChangeAspect="1"/>
          </p:cNvPicPr>
          <p:nvPr/>
        </p:nvPicPr>
        <p:blipFill>
          <a:blip r:embed="rId2"/>
          <a:srcRect t="4495"/>
          <a:stretch>
            <a:fillRect/>
          </a:stretch>
        </p:blipFill>
        <p:spPr>
          <a:xfrm>
            <a:off x="0" y="254791"/>
            <a:ext cx="24383858" cy="145547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esting"/>
          <p:cNvSpPr txBox="1">
            <a:spLocks noGrp="1"/>
          </p:cNvSpPr>
          <p:nvPr>
            <p:ph type="title"/>
          </p:nvPr>
        </p:nvSpPr>
        <p:spPr>
          <a:xfrm>
            <a:off x="2036241" y="1856104"/>
            <a:ext cx="21971001" cy="1433164"/>
          </a:xfrm>
          <a:prstGeom prst="rect">
            <a:avLst/>
          </a:prstGeom>
          <a:effectLst>
            <a:outerShdw blurRad="1270000" dist="635000" dir="5400000" rotWithShape="0">
              <a:schemeClr val="accent4"/>
            </a:outerShdw>
          </a:effectLst>
        </p:spPr>
        <p:txBody>
          <a:bodyPr/>
          <a:lstStyle>
            <a:lvl1pPr defTabSz="2365188">
              <a:defRPr sz="9700" b="0" i="1" spc="-194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dirty="0"/>
              <a:t>Testing</a:t>
            </a:r>
          </a:p>
        </p:txBody>
      </p:sp>
      <p:sp>
        <p:nvSpPr>
          <p:cNvPr id="381" name="Daisy"/>
          <p:cNvSpPr/>
          <p:nvPr/>
        </p:nvSpPr>
        <p:spPr>
          <a:xfrm>
            <a:off x="2217148" y="4822285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2" name="Cross Browser Compatibility"/>
          <p:cNvSpPr txBox="1"/>
          <p:nvPr/>
        </p:nvSpPr>
        <p:spPr>
          <a:xfrm>
            <a:off x="3362209" y="4703768"/>
            <a:ext cx="7202293" cy="872034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dirty="0"/>
              <a:t>Cross Browser </a:t>
            </a:r>
            <a:r>
              <a:rPr sz="4700" dirty="0"/>
              <a:t>Compatibility</a:t>
            </a:r>
          </a:p>
        </p:txBody>
      </p:sp>
      <p:sp>
        <p:nvSpPr>
          <p:cNvPr id="383" name="Mobile Responsiveness"/>
          <p:cNvSpPr txBox="1"/>
          <p:nvPr/>
        </p:nvSpPr>
        <p:spPr>
          <a:xfrm>
            <a:off x="3365655" y="7385578"/>
            <a:ext cx="7175501" cy="973728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dirty="0"/>
              <a:t>Mobile </a:t>
            </a:r>
            <a:r>
              <a:rPr sz="4700" dirty="0"/>
              <a:t>Responsiveness</a:t>
            </a:r>
          </a:p>
        </p:txBody>
      </p:sp>
      <p:sp>
        <p:nvSpPr>
          <p:cNvPr id="384" name="Daisy"/>
          <p:cNvSpPr/>
          <p:nvPr/>
        </p:nvSpPr>
        <p:spPr>
          <a:xfrm>
            <a:off x="2150745" y="7554941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5" name="Webform must work and look similarly across different browsers"/>
          <p:cNvSpPr txBox="1"/>
          <p:nvPr/>
        </p:nvSpPr>
        <p:spPr>
          <a:xfrm>
            <a:off x="3569280" y="5925681"/>
            <a:ext cx="13337033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Webform must work and look similarly across different browsers</a:t>
            </a:r>
          </a:p>
        </p:txBody>
      </p:sp>
      <p:sp>
        <p:nvSpPr>
          <p:cNvPr id="386" name="Daisy"/>
          <p:cNvSpPr/>
          <p:nvPr/>
        </p:nvSpPr>
        <p:spPr>
          <a:xfrm>
            <a:off x="2732408" y="5997981"/>
            <a:ext cx="503086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7" name="Webform should be optimized for smaller screens"/>
          <p:cNvSpPr txBox="1"/>
          <p:nvPr/>
        </p:nvSpPr>
        <p:spPr>
          <a:xfrm>
            <a:off x="3411557" y="8686036"/>
            <a:ext cx="10366757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Webform should be optimized for smaller screens</a:t>
            </a:r>
          </a:p>
        </p:txBody>
      </p:sp>
      <p:sp>
        <p:nvSpPr>
          <p:cNvPr id="388" name="Daisy"/>
          <p:cNvSpPr/>
          <p:nvPr/>
        </p:nvSpPr>
        <p:spPr>
          <a:xfrm>
            <a:off x="2732408" y="8758335"/>
            <a:ext cx="503086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89" name="Approved"/>
          <p:cNvSpPr/>
          <p:nvPr/>
        </p:nvSpPr>
        <p:spPr>
          <a:xfrm>
            <a:off x="10847824" y="4567927"/>
            <a:ext cx="1143715" cy="11437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-385756"/>
              <a:satOff val="-32155"/>
              <a:lumOff val="17967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0" name="Hammer"/>
          <p:cNvSpPr/>
          <p:nvPr/>
        </p:nvSpPr>
        <p:spPr>
          <a:xfrm rot="19200000">
            <a:off x="6425971" y="1751627"/>
            <a:ext cx="804085" cy="16611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1" name="Wrench"/>
          <p:cNvSpPr/>
          <p:nvPr/>
        </p:nvSpPr>
        <p:spPr>
          <a:xfrm rot="2400000">
            <a:off x="6720867" y="1617030"/>
            <a:ext cx="345514" cy="1808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2" name="Form Fields Validation"/>
          <p:cNvSpPr txBox="1"/>
          <p:nvPr/>
        </p:nvSpPr>
        <p:spPr>
          <a:xfrm>
            <a:off x="3360999" y="10211398"/>
            <a:ext cx="687070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Form Fields Validation</a:t>
            </a:r>
          </a:p>
        </p:txBody>
      </p:sp>
      <p:sp>
        <p:nvSpPr>
          <p:cNvPr id="393" name="Daisy"/>
          <p:cNvSpPr/>
          <p:nvPr/>
        </p:nvSpPr>
        <p:spPr>
          <a:xfrm>
            <a:off x="2217148" y="10287598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4" name="Strict Detection of Invalid Entries on client-side using Javascript"/>
          <p:cNvSpPr txBox="1"/>
          <p:nvPr/>
        </p:nvSpPr>
        <p:spPr>
          <a:xfrm>
            <a:off x="3489209" y="11377873"/>
            <a:ext cx="13162281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Strict Detection of Invalid Entries on client-side using Javascript</a:t>
            </a:r>
          </a:p>
        </p:txBody>
      </p:sp>
      <p:sp>
        <p:nvSpPr>
          <p:cNvPr id="395" name="Daisy"/>
          <p:cNvSpPr/>
          <p:nvPr/>
        </p:nvSpPr>
        <p:spPr>
          <a:xfrm>
            <a:off x="2732408" y="11450173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6" name="Circle"/>
          <p:cNvSpPr/>
          <p:nvPr/>
        </p:nvSpPr>
        <p:spPr>
          <a:xfrm>
            <a:off x="9484612" y="7293892"/>
            <a:ext cx="1143715" cy="1143716"/>
          </a:xfrm>
          <a:prstGeom prst="ellipse">
            <a:avLst/>
          </a:prstGeom>
          <a:solidFill>
            <a:schemeClr val="accent4">
              <a:hueOff val="475731"/>
              <a:satOff val="-4338"/>
              <a:lumOff val="10182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7" name="~"/>
          <p:cNvSpPr txBox="1"/>
          <p:nvPr/>
        </p:nvSpPr>
        <p:spPr>
          <a:xfrm>
            <a:off x="9484612" y="7083771"/>
            <a:ext cx="1143715" cy="157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>
                <a:solidFill>
                  <a:srgbClr val="000000"/>
                </a:solidFill>
              </a:defRPr>
            </a:lvl1pPr>
          </a:lstStyle>
          <a:p>
            <a:r>
              <a:rPr dirty="0"/>
              <a:t>~</a:t>
            </a:r>
          </a:p>
        </p:txBody>
      </p:sp>
      <p:sp>
        <p:nvSpPr>
          <p:cNvPr id="398" name="Circle"/>
          <p:cNvSpPr/>
          <p:nvPr/>
        </p:nvSpPr>
        <p:spPr>
          <a:xfrm>
            <a:off x="9484612" y="10026550"/>
            <a:ext cx="1143715" cy="1143715"/>
          </a:xfrm>
          <a:prstGeom prst="ellipse">
            <a:avLst/>
          </a:prstGeom>
          <a:solidFill>
            <a:schemeClr val="accent4">
              <a:hueOff val="475731"/>
              <a:satOff val="-4338"/>
              <a:lumOff val="10182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399" name="~"/>
          <p:cNvSpPr txBox="1"/>
          <p:nvPr/>
        </p:nvSpPr>
        <p:spPr>
          <a:xfrm>
            <a:off x="9484612" y="9816428"/>
            <a:ext cx="1143715" cy="157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>
                <a:solidFill>
                  <a:srgbClr val="000000"/>
                </a:solidFill>
              </a:defRPr>
            </a:lvl1pPr>
          </a:lstStyle>
          <a:p>
            <a:r>
              <a:t>~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Deliverables"/>
          <p:cNvSpPr txBox="1">
            <a:spLocks noGrp="1"/>
          </p:cNvSpPr>
          <p:nvPr>
            <p:ph type="title"/>
          </p:nvPr>
        </p:nvSpPr>
        <p:spPr>
          <a:xfrm>
            <a:off x="2036241" y="2000104"/>
            <a:ext cx="21971001" cy="1433163"/>
          </a:xfrm>
          <a:prstGeom prst="rect">
            <a:avLst/>
          </a:prstGeom>
          <a:effectLst>
            <a:outerShdw blurRad="1270000" dist="635000" dir="5400000" rotWithShape="0">
              <a:schemeClr val="accent4"/>
            </a:outerShdw>
          </a:effectLst>
        </p:spPr>
        <p:txBody>
          <a:bodyPr/>
          <a:lstStyle>
            <a:lvl1pPr defTabSz="2365188">
              <a:defRPr sz="9700" b="0" i="1" spc="-194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Deliverables </a:t>
            </a:r>
          </a:p>
        </p:txBody>
      </p:sp>
      <p:sp>
        <p:nvSpPr>
          <p:cNvPr id="402" name="Daisy"/>
          <p:cNvSpPr/>
          <p:nvPr/>
        </p:nvSpPr>
        <p:spPr>
          <a:xfrm>
            <a:off x="2243033" y="5143052"/>
            <a:ext cx="634980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3" name="WebForm"/>
          <p:cNvSpPr txBox="1"/>
          <p:nvPr/>
        </p:nvSpPr>
        <p:spPr>
          <a:xfrm>
            <a:off x="3388093" y="5066851"/>
            <a:ext cx="249555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WebForm</a:t>
            </a:r>
          </a:p>
        </p:txBody>
      </p:sp>
      <p:sp>
        <p:nvSpPr>
          <p:cNvPr id="404" name="The webpage that retrieves data from database is a major deliverable"/>
          <p:cNvSpPr txBox="1"/>
          <p:nvPr/>
        </p:nvSpPr>
        <p:spPr>
          <a:xfrm>
            <a:off x="3595165" y="6246448"/>
            <a:ext cx="14410437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The webpage that retrieves data from database is a major deliverable</a:t>
            </a:r>
          </a:p>
        </p:txBody>
      </p:sp>
      <p:sp>
        <p:nvSpPr>
          <p:cNvPr id="405" name="Daisy"/>
          <p:cNvSpPr/>
          <p:nvPr/>
        </p:nvSpPr>
        <p:spPr>
          <a:xfrm>
            <a:off x="2758292" y="6318748"/>
            <a:ext cx="503086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6" name="Gift"/>
          <p:cNvSpPr/>
          <p:nvPr/>
        </p:nvSpPr>
        <p:spPr>
          <a:xfrm>
            <a:off x="8367795" y="1679779"/>
            <a:ext cx="1157730" cy="1365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9366" y="0"/>
                  <a:pt x="8196" y="977"/>
                  <a:pt x="8164" y="2187"/>
                </a:cubicBezTo>
                <a:cubicBezTo>
                  <a:pt x="7271" y="1693"/>
                  <a:pt x="6060" y="1770"/>
                  <a:pt x="5266" y="2427"/>
                </a:cubicBezTo>
                <a:cubicBezTo>
                  <a:pt x="4820" y="2796"/>
                  <a:pt x="4570" y="3288"/>
                  <a:pt x="4562" y="3816"/>
                </a:cubicBezTo>
                <a:cubicBezTo>
                  <a:pt x="4555" y="4344"/>
                  <a:pt x="4789" y="4843"/>
                  <a:pt x="5224" y="5221"/>
                </a:cubicBezTo>
                <a:cubicBezTo>
                  <a:pt x="5498" y="5460"/>
                  <a:pt x="5856" y="5665"/>
                  <a:pt x="6249" y="5839"/>
                </a:cubicBezTo>
                <a:cubicBezTo>
                  <a:pt x="4508" y="5606"/>
                  <a:pt x="2878" y="5234"/>
                  <a:pt x="1483" y="4723"/>
                </a:cubicBezTo>
                <a:lnTo>
                  <a:pt x="1051" y="5568"/>
                </a:lnTo>
                <a:cubicBezTo>
                  <a:pt x="3664" y="6525"/>
                  <a:pt x="7127" y="7053"/>
                  <a:pt x="10801" y="7053"/>
                </a:cubicBezTo>
                <a:cubicBezTo>
                  <a:pt x="14475" y="7053"/>
                  <a:pt x="17936" y="6525"/>
                  <a:pt x="20549" y="5568"/>
                </a:cubicBezTo>
                <a:lnTo>
                  <a:pt x="20119" y="4723"/>
                </a:lnTo>
                <a:cubicBezTo>
                  <a:pt x="18724" y="5234"/>
                  <a:pt x="17092" y="5606"/>
                  <a:pt x="15351" y="5839"/>
                </a:cubicBezTo>
                <a:cubicBezTo>
                  <a:pt x="15744" y="5665"/>
                  <a:pt x="16104" y="5460"/>
                  <a:pt x="16378" y="5221"/>
                </a:cubicBezTo>
                <a:cubicBezTo>
                  <a:pt x="16813" y="4843"/>
                  <a:pt x="17047" y="4344"/>
                  <a:pt x="17040" y="3816"/>
                </a:cubicBezTo>
                <a:cubicBezTo>
                  <a:pt x="17032" y="3288"/>
                  <a:pt x="16782" y="2796"/>
                  <a:pt x="16336" y="2427"/>
                </a:cubicBezTo>
                <a:cubicBezTo>
                  <a:pt x="15542" y="1770"/>
                  <a:pt x="14331" y="1693"/>
                  <a:pt x="13438" y="2187"/>
                </a:cubicBezTo>
                <a:cubicBezTo>
                  <a:pt x="13406" y="977"/>
                  <a:pt x="12236" y="0"/>
                  <a:pt x="10801" y="0"/>
                </a:cubicBezTo>
                <a:close/>
                <a:moveTo>
                  <a:pt x="10801" y="862"/>
                </a:moveTo>
                <a:cubicBezTo>
                  <a:pt x="11695" y="862"/>
                  <a:pt x="12421" y="1480"/>
                  <a:pt x="12421" y="2238"/>
                </a:cubicBezTo>
                <a:cubicBezTo>
                  <a:pt x="12421" y="3233"/>
                  <a:pt x="11465" y="4664"/>
                  <a:pt x="10801" y="5507"/>
                </a:cubicBezTo>
                <a:cubicBezTo>
                  <a:pt x="10137" y="4664"/>
                  <a:pt x="9179" y="3233"/>
                  <a:pt x="9179" y="2238"/>
                </a:cubicBezTo>
                <a:cubicBezTo>
                  <a:pt x="9179" y="1480"/>
                  <a:pt x="9907" y="862"/>
                  <a:pt x="10801" y="862"/>
                </a:cubicBezTo>
                <a:close/>
                <a:moveTo>
                  <a:pt x="6908" y="2787"/>
                </a:moveTo>
                <a:cubicBezTo>
                  <a:pt x="7240" y="2790"/>
                  <a:pt x="7550" y="2904"/>
                  <a:pt x="7782" y="3105"/>
                </a:cubicBezTo>
                <a:cubicBezTo>
                  <a:pt x="8413" y="3654"/>
                  <a:pt x="8808" y="4852"/>
                  <a:pt x="9002" y="5677"/>
                </a:cubicBezTo>
                <a:cubicBezTo>
                  <a:pt x="8035" y="5492"/>
                  <a:pt x="6633" y="5127"/>
                  <a:pt x="6001" y="4578"/>
                </a:cubicBezTo>
                <a:cubicBezTo>
                  <a:pt x="5770" y="4376"/>
                  <a:pt x="5644" y="4110"/>
                  <a:pt x="5648" y="3828"/>
                </a:cubicBezTo>
                <a:cubicBezTo>
                  <a:pt x="5652" y="3547"/>
                  <a:pt x="5786" y="3283"/>
                  <a:pt x="6024" y="3087"/>
                </a:cubicBezTo>
                <a:cubicBezTo>
                  <a:pt x="6261" y="2890"/>
                  <a:pt x="6577" y="2784"/>
                  <a:pt x="6908" y="2787"/>
                </a:cubicBezTo>
                <a:close/>
                <a:moveTo>
                  <a:pt x="14710" y="2787"/>
                </a:moveTo>
                <a:cubicBezTo>
                  <a:pt x="15023" y="2787"/>
                  <a:pt x="15337" y="2887"/>
                  <a:pt x="15578" y="3087"/>
                </a:cubicBezTo>
                <a:cubicBezTo>
                  <a:pt x="16069" y="3493"/>
                  <a:pt x="16077" y="4162"/>
                  <a:pt x="15599" y="4578"/>
                </a:cubicBezTo>
                <a:cubicBezTo>
                  <a:pt x="14968" y="5126"/>
                  <a:pt x="13566" y="5492"/>
                  <a:pt x="12598" y="5677"/>
                </a:cubicBezTo>
                <a:cubicBezTo>
                  <a:pt x="12792" y="4852"/>
                  <a:pt x="13190" y="3653"/>
                  <a:pt x="13820" y="3105"/>
                </a:cubicBezTo>
                <a:cubicBezTo>
                  <a:pt x="14063" y="2894"/>
                  <a:pt x="14387" y="2787"/>
                  <a:pt x="14710" y="2787"/>
                </a:cubicBezTo>
                <a:close/>
                <a:moveTo>
                  <a:pt x="0" y="7578"/>
                </a:moveTo>
                <a:lnTo>
                  <a:pt x="0" y="11099"/>
                </a:lnTo>
                <a:lnTo>
                  <a:pt x="9229" y="11099"/>
                </a:lnTo>
                <a:lnTo>
                  <a:pt x="9229" y="7578"/>
                </a:lnTo>
                <a:lnTo>
                  <a:pt x="0" y="7578"/>
                </a:lnTo>
                <a:close/>
                <a:moveTo>
                  <a:pt x="12371" y="7578"/>
                </a:moveTo>
                <a:lnTo>
                  <a:pt x="12371" y="11099"/>
                </a:lnTo>
                <a:lnTo>
                  <a:pt x="21600" y="11099"/>
                </a:lnTo>
                <a:lnTo>
                  <a:pt x="21600" y="7578"/>
                </a:lnTo>
                <a:lnTo>
                  <a:pt x="12371" y="7578"/>
                </a:lnTo>
                <a:close/>
                <a:moveTo>
                  <a:pt x="943" y="11779"/>
                </a:moveTo>
                <a:lnTo>
                  <a:pt x="943" y="21600"/>
                </a:lnTo>
                <a:lnTo>
                  <a:pt x="9229" y="21600"/>
                </a:lnTo>
                <a:lnTo>
                  <a:pt x="9229" y="11779"/>
                </a:lnTo>
                <a:lnTo>
                  <a:pt x="943" y="11779"/>
                </a:lnTo>
                <a:close/>
                <a:moveTo>
                  <a:pt x="12371" y="11779"/>
                </a:moveTo>
                <a:lnTo>
                  <a:pt x="12371" y="21600"/>
                </a:lnTo>
                <a:lnTo>
                  <a:pt x="20657" y="21600"/>
                </a:lnTo>
                <a:lnTo>
                  <a:pt x="20657" y="11779"/>
                </a:lnTo>
                <a:lnTo>
                  <a:pt x="12371" y="11779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7" name="Approved"/>
          <p:cNvSpPr/>
          <p:nvPr/>
        </p:nvSpPr>
        <p:spPr>
          <a:xfrm>
            <a:off x="7066822" y="4888695"/>
            <a:ext cx="1143716" cy="1143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-385756"/>
              <a:satOff val="-32155"/>
              <a:lumOff val="17967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8" name="Daisy"/>
          <p:cNvSpPr/>
          <p:nvPr/>
        </p:nvSpPr>
        <p:spPr>
          <a:xfrm>
            <a:off x="2243033" y="7575058"/>
            <a:ext cx="634980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09" name="Webpage for Form Submission"/>
          <p:cNvSpPr txBox="1"/>
          <p:nvPr/>
        </p:nvSpPr>
        <p:spPr>
          <a:xfrm>
            <a:off x="3388093" y="7562358"/>
            <a:ext cx="764349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Webpage for Form Submission</a:t>
            </a:r>
          </a:p>
        </p:txBody>
      </p:sp>
      <p:sp>
        <p:nvSpPr>
          <p:cNvPr id="410" name="The webpage that summaries user’s submission"/>
          <p:cNvSpPr txBox="1"/>
          <p:nvPr/>
        </p:nvSpPr>
        <p:spPr>
          <a:xfrm>
            <a:off x="3595165" y="8707599"/>
            <a:ext cx="9973057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The webpage that summaries user’s submission</a:t>
            </a:r>
          </a:p>
        </p:txBody>
      </p:sp>
      <p:sp>
        <p:nvSpPr>
          <p:cNvPr id="411" name="Daisy"/>
          <p:cNvSpPr/>
          <p:nvPr/>
        </p:nvSpPr>
        <p:spPr>
          <a:xfrm>
            <a:off x="2758292" y="8779899"/>
            <a:ext cx="503086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2" name="Approved"/>
          <p:cNvSpPr/>
          <p:nvPr/>
        </p:nvSpPr>
        <p:spPr>
          <a:xfrm>
            <a:off x="12443368" y="7320701"/>
            <a:ext cx="1143715" cy="1143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-385756"/>
              <a:satOff val="-32155"/>
              <a:lumOff val="17967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3" name="Daisy"/>
          <p:cNvSpPr/>
          <p:nvPr/>
        </p:nvSpPr>
        <p:spPr>
          <a:xfrm>
            <a:off x="2758292" y="9794551"/>
            <a:ext cx="503086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/>
            </a:solidFill>
            <a:miter lim="400000"/>
          </a:ln>
          <a:effectLst>
            <a:outerShdw blurRad="1270000" dist="6350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14" name="The webpage that populates the Database"/>
          <p:cNvSpPr txBox="1"/>
          <p:nvPr/>
        </p:nvSpPr>
        <p:spPr>
          <a:xfrm>
            <a:off x="3595165" y="9598483"/>
            <a:ext cx="8915909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The webpage that populates the Database</a:t>
            </a:r>
          </a:p>
        </p:txBody>
      </p:sp>
      <p:sp>
        <p:nvSpPr>
          <p:cNvPr id="415" name="Rounded Rectangle"/>
          <p:cNvSpPr/>
          <p:nvPr/>
        </p:nvSpPr>
        <p:spPr>
          <a:xfrm>
            <a:off x="16206220" y="7980342"/>
            <a:ext cx="5588335" cy="3883982"/>
          </a:xfrm>
          <a:prstGeom prst="roundRect">
            <a:avLst>
              <a:gd name="adj" fmla="val 17053"/>
            </a:avLst>
          </a:prstGeom>
          <a:solidFill>
            <a:srgbClr val="000000"/>
          </a:solidFill>
          <a:ln w="12700">
            <a:miter lim="400000"/>
          </a:ln>
          <a:effectLst>
            <a:outerShdw blurRad="1270000" dist="254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416" name="Circle"/>
          <p:cNvSpPr/>
          <p:nvPr/>
        </p:nvSpPr>
        <p:spPr>
          <a:xfrm>
            <a:off x="16640116" y="8250435"/>
            <a:ext cx="190501" cy="190501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417" name="Circle"/>
          <p:cNvSpPr/>
          <p:nvPr/>
        </p:nvSpPr>
        <p:spPr>
          <a:xfrm>
            <a:off x="16972663" y="8250435"/>
            <a:ext cx="190501" cy="190501"/>
          </a:xfrm>
          <a:prstGeom prst="ellipse">
            <a:avLst/>
          </a:prstGeom>
          <a:solidFill>
            <a:srgbClr val="FFFB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418" name="Circle"/>
          <p:cNvSpPr/>
          <p:nvPr/>
        </p:nvSpPr>
        <p:spPr>
          <a:xfrm>
            <a:off x="17305210" y="8250435"/>
            <a:ext cx="190501" cy="190501"/>
          </a:xfrm>
          <a:prstGeom prst="ellipse">
            <a:avLst/>
          </a:prstGeom>
          <a:solidFill>
            <a:srgbClr val="00F9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419" name="Edit Document"/>
          <p:cNvSpPr/>
          <p:nvPr/>
        </p:nvSpPr>
        <p:spPr>
          <a:xfrm>
            <a:off x="18006880" y="8842833"/>
            <a:ext cx="1987015" cy="2159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st="25400" dir="5400000" rotWithShape="0">
              <a:schemeClr val="accent4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70502001_1490462987758066_5560345776153952256_o.jpg" descr="70502001_1490462987758066_5560345776153952256_o.jpg"/>
          <p:cNvPicPr>
            <a:picLocks noChangeAspect="1"/>
          </p:cNvPicPr>
          <p:nvPr/>
        </p:nvPicPr>
        <p:blipFill>
          <a:blip r:embed="rId2"/>
          <a:srcRect l="15277" t="3008" r="15622" b="27888"/>
          <a:stretch>
            <a:fillRect/>
          </a:stretch>
        </p:blipFill>
        <p:spPr>
          <a:xfrm>
            <a:off x="4634944" y="2526779"/>
            <a:ext cx="5079618" cy="50798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7"/>
                </a:cubicBezTo>
                <a:cubicBezTo>
                  <a:pt x="-961" y="7038"/>
                  <a:pt x="-961" y="13557"/>
                  <a:pt x="2882" y="17578"/>
                </a:cubicBezTo>
                <a:cubicBezTo>
                  <a:pt x="6725" y="21600"/>
                  <a:pt x="12953" y="21600"/>
                  <a:pt x="16796" y="17578"/>
                </a:cubicBezTo>
                <a:cubicBezTo>
                  <a:pt x="20639" y="13557"/>
                  <a:pt x="20639" y="7038"/>
                  <a:pt x="16796" y="3017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  <a:effectLst>
            <a:outerShdw blurRad="1270000" dir="5400000" rotWithShape="0">
              <a:schemeClr val="accent4">
                <a:hueOff val="-1109407"/>
                <a:satOff val="-1495"/>
                <a:lumOff val="-6330"/>
              </a:schemeClr>
            </a:outerShdw>
          </a:effectLst>
        </p:spPr>
      </p:pic>
      <p:sp>
        <p:nvSpPr>
          <p:cNvPr id="423" name="Scribe, Backend"/>
          <p:cNvSpPr txBox="1"/>
          <p:nvPr/>
        </p:nvSpPr>
        <p:spPr>
          <a:xfrm>
            <a:off x="4092387" y="10401820"/>
            <a:ext cx="6164733" cy="787401"/>
          </a:xfrm>
          <a:prstGeom prst="rect">
            <a:avLst/>
          </a:prstGeom>
          <a:ln w="12700">
            <a:miter lim="400000"/>
          </a:ln>
          <a:effectLst>
            <a:outerShdw blurRad="1270000" dir="2700000" rotWithShape="0">
              <a:schemeClr val="accent4">
                <a:hueOff val="-1109407"/>
                <a:satOff val="-1495"/>
                <a:lumOff val="-6330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Scribe, Backend</a:t>
            </a:r>
          </a:p>
        </p:txBody>
      </p:sp>
      <p:sp>
        <p:nvSpPr>
          <p:cNvPr id="424" name="Subash…"/>
          <p:cNvSpPr txBox="1"/>
          <p:nvPr/>
        </p:nvSpPr>
        <p:spPr>
          <a:xfrm>
            <a:off x="4098737" y="7815010"/>
            <a:ext cx="6152033" cy="2463801"/>
          </a:xfrm>
          <a:prstGeom prst="rect">
            <a:avLst/>
          </a:prstGeom>
          <a:ln w="12700">
            <a:miter lim="400000"/>
          </a:ln>
          <a:effectLst>
            <a:outerShdw blurRad="1270000" dir="2700000" rotWithShape="0">
              <a:schemeClr val="accent4">
                <a:hueOff val="-1109407"/>
                <a:satOff val="-1495"/>
                <a:lumOff val="-6330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65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Subash</a:t>
            </a:r>
          </a:p>
          <a:p>
            <a:pPr>
              <a:defRPr sz="65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Acharya</a:t>
            </a:r>
          </a:p>
          <a:p>
            <a:pPr>
              <a:defRPr sz="42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Computer Engineering</a:t>
            </a:r>
          </a:p>
        </p:txBody>
      </p:sp>
      <p:sp>
        <p:nvSpPr>
          <p:cNvPr id="425" name="Daisy"/>
          <p:cNvSpPr/>
          <p:nvPr/>
        </p:nvSpPr>
        <p:spPr>
          <a:xfrm>
            <a:off x="11942753" y="7420234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>
                <a:hueOff val="-613784"/>
                <a:lumOff val="1275"/>
              </a:schemeClr>
            </a:solidFill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6" name="Daisy"/>
          <p:cNvSpPr/>
          <p:nvPr/>
        </p:nvSpPr>
        <p:spPr>
          <a:xfrm>
            <a:off x="11942753" y="5496343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>
                <a:hueOff val="-613784"/>
                <a:lumOff val="1275"/>
              </a:schemeClr>
            </a:solidFill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27" name="Backend Challenges"/>
          <p:cNvSpPr txBox="1"/>
          <p:nvPr/>
        </p:nvSpPr>
        <p:spPr>
          <a:xfrm>
            <a:off x="13002797" y="5377827"/>
            <a:ext cx="5233254" cy="872034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dirty="0"/>
              <a:t>Backend </a:t>
            </a:r>
            <a:r>
              <a:rPr sz="4700" dirty="0"/>
              <a:t>Challenges</a:t>
            </a:r>
          </a:p>
        </p:txBody>
      </p:sp>
      <p:sp>
        <p:nvSpPr>
          <p:cNvPr id="428" name="Testing"/>
          <p:cNvSpPr txBox="1"/>
          <p:nvPr/>
        </p:nvSpPr>
        <p:spPr>
          <a:xfrm>
            <a:off x="13183454" y="7344034"/>
            <a:ext cx="185483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</a:t>
            </a:r>
          </a:p>
        </p:txBody>
      </p:sp>
      <p:sp>
        <p:nvSpPr>
          <p:cNvPr id="429" name="Hammer"/>
          <p:cNvSpPr/>
          <p:nvPr/>
        </p:nvSpPr>
        <p:spPr>
          <a:xfrm rot="19200000">
            <a:off x="15903874" y="6999515"/>
            <a:ext cx="804084" cy="16611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>
                <a:hueOff val="-613784"/>
                <a:lumOff val="1275"/>
              </a:schemeClr>
            </a:solidFill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0" name="Wrench"/>
          <p:cNvSpPr/>
          <p:nvPr/>
        </p:nvSpPr>
        <p:spPr>
          <a:xfrm rot="2400000">
            <a:off x="16198769" y="6864918"/>
            <a:ext cx="345514" cy="1808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4">
                <a:hueOff val="-613784"/>
                <a:lumOff val="1275"/>
              </a:schemeClr>
            </a:solidFill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31" name="Americas Globe"/>
          <p:cNvSpPr/>
          <p:nvPr/>
        </p:nvSpPr>
        <p:spPr>
          <a:xfrm>
            <a:off x="18648412" y="5178843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  <a:moveTo>
                  <a:pt x="10859" y="629"/>
                </a:moveTo>
                <a:cubicBezTo>
                  <a:pt x="16463" y="659"/>
                  <a:pt x="20975" y="5197"/>
                  <a:pt x="20974" y="10802"/>
                </a:cubicBezTo>
                <a:cubicBezTo>
                  <a:pt x="20972" y="16007"/>
                  <a:pt x="17040" y="20310"/>
                  <a:pt x="11990" y="20902"/>
                </a:cubicBezTo>
                <a:cubicBezTo>
                  <a:pt x="11880" y="20915"/>
                  <a:pt x="11812" y="20787"/>
                  <a:pt x="11884" y="20702"/>
                </a:cubicBezTo>
                <a:lnTo>
                  <a:pt x="12470" y="20011"/>
                </a:lnTo>
                <a:cubicBezTo>
                  <a:pt x="12556" y="19924"/>
                  <a:pt x="12662" y="19860"/>
                  <a:pt x="12778" y="19823"/>
                </a:cubicBezTo>
                <a:lnTo>
                  <a:pt x="13385" y="19629"/>
                </a:lnTo>
                <a:cubicBezTo>
                  <a:pt x="13476" y="19602"/>
                  <a:pt x="13539" y="19518"/>
                  <a:pt x="13539" y="19422"/>
                </a:cubicBezTo>
                <a:lnTo>
                  <a:pt x="13539" y="19382"/>
                </a:lnTo>
                <a:cubicBezTo>
                  <a:pt x="13539" y="19255"/>
                  <a:pt x="13635" y="19149"/>
                  <a:pt x="13762" y="19138"/>
                </a:cubicBezTo>
                <a:lnTo>
                  <a:pt x="13975" y="19120"/>
                </a:lnTo>
                <a:cubicBezTo>
                  <a:pt x="14134" y="19106"/>
                  <a:pt x="14285" y="19043"/>
                  <a:pt x="14406" y="18939"/>
                </a:cubicBezTo>
                <a:lnTo>
                  <a:pt x="16242" y="17314"/>
                </a:lnTo>
                <a:cubicBezTo>
                  <a:pt x="16358" y="17212"/>
                  <a:pt x="16454" y="17093"/>
                  <a:pt x="16530" y="16959"/>
                </a:cubicBezTo>
                <a:lnTo>
                  <a:pt x="17512" y="15208"/>
                </a:lnTo>
                <a:cubicBezTo>
                  <a:pt x="17584" y="15078"/>
                  <a:pt x="17608" y="14927"/>
                  <a:pt x="17578" y="14782"/>
                </a:cubicBezTo>
                <a:lnTo>
                  <a:pt x="17529" y="14541"/>
                </a:lnTo>
                <a:cubicBezTo>
                  <a:pt x="17482" y="14312"/>
                  <a:pt x="17310" y="14129"/>
                  <a:pt x="17084" y="14068"/>
                </a:cubicBezTo>
                <a:lnTo>
                  <a:pt x="15864" y="13809"/>
                </a:lnTo>
                <a:cubicBezTo>
                  <a:pt x="15686" y="13772"/>
                  <a:pt x="15538" y="13650"/>
                  <a:pt x="15465" y="13483"/>
                </a:cubicBezTo>
                <a:lnTo>
                  <a:pt x="15363" y="13251"/>
                </a:lnTo>
                <a:cubicBezTo>
                  <a:pt x="15293" y="13091"/>
                  <a:pt x="15152" y="12972"/>
                  <a:pt x="14983" y="12930"/>
                </a:cubicBezTo>
                <a:lnTo>
                  <a:pt x="14227" y="12741"/>
                </a:lnTo>
                <a:cubicBezTo>
                  <a:pt x="14139" y="12719"/>
                  <a:pt x="14058" y="12676"/>
                  <a:pt x="13990" y="12616"/>
                </a:cubicBezTo>
                <a:lnTo>
                  <a:pt x="13449" y="12159"/>
                </a:lnTo>
                <a:cubicBezTo>
                  <a:pt x="13354" y="12079"/>
                  <a:pt x="13234" y="12036"/>
                  <a:pt x="13109" y="12038"/>
                </a:cubicBezTo>
                <a:lnTo>
                  <a:pt x="12244" y="12051"/>
                </a:lnTo>
                <a:cubicBezTo>
                  <a:pt x="12116" y="12050"/>
                  <a:pt x="11990" y="12024"/>
                  <a:pt x="11874" y="11973"/>
                </a:cubicBezTo>
                <a:lnTo>
                  <a:pt x="11613" y="11860"/>
                </a:lnTo>
                <a:cubicBezTo>
                  <a:pt x="11518" y="11819"/>
                  <a:pt x="11410" y="11825"/>
                  <a:pt x="11319" y="11875"/>
                </a:cubicBezTo>
                <a:lnTo>
                  <a:pt x="10557" y="12210"/>
                </a:lnTo>
                <a:cubicBezTo>
                  <a:pt x="10443" y="12272"/>
                  <a:pt x="10310" y="12283"/>
                  <a:pt x="10188" y="12240"/>
                </a:cubicBezTo>
                <a:lnTo>
                  <a:pt x="9994" y="12173"/>
                </a:lnTo>
                <a:cubicBezTo>
                  <a:pt x="9945" y="12156"/>
                  <a:pt x="9892" y="12159"/>
                  <a:pt x="9846" y="12181"/>
                </a:cubicBezTo>
                <a:lnTo>
                  <a:pt x="9728" y="12237"/>
                </a:lnTo>
                <a:cubicBezTo>
                  <a:pt x="9617" y="12291"/>
                  <a:pt x="9483" y="12259"/>
                  <a:pt x="9410" y="12159"/>
                </a:cubicBezTo>
                <a:lnTo>
                  <a:pt x="9321" y="12078"/>
                </a:lnTo>
                <a:cubicBezTo>
                  <a:pt x="9223" y="11988"/>
                  <a:pt x="9174" y="11857"/>
                  <a:pt x="9187" y="11725"/>
                </a:cubicBezTo>
                <a:lnTo>
                  <a:pt x="9219" y="11395"/>
                </a:lnTo>
                <a:cubicBezTo>
                  <a:pt x="9230" y="11289"/>
                  <a:pt x="9198" y="11184"/>
                  <a:pt x="9131" y="11101"/>
                </a:cubicBezTo>
                <a:lnTo>
                  <a:pt x="9082" y="11040"/>
                </a:lnTo>
                <a:cubicBezTo>
                  <a:pt x="9011" y="10951"/>
                  <a:pt x="8905" y="10895"/>
                  <a:pt x="8791" y="10885"/>
                </a:cubicBezTo>
                <a:lnTo>
                  <a:pt x="8616" y="10869"/>
                </a:lnTo>
                <a:cubicBezTo>
                  <a:pt x="8497" y="10859"/>
                  <a:pt x="8418" y="10741"/>
                  <a:pt x="8457" y="10628"/>
                </a:cubicBezTo>
                <a:lnTo>
                  <a:pt x="8602" y="10198"/>
                </a:lnTo>
                <a:cubicBezTo>
                  <a:pt x="8648" y="10061"/>
                  <a:pt x="8552" y="9918"/>
                  <a:pt x="8408" y="9909"/>
                </a:cubicBezTo>
                <a:lnTo>
                  <a:pt x="8340" y="9904"/>
                </a:lnTo>
                <a:cubicBezTo>
                  <a:pt x="8217" y="9896"/>
                  <a:pt x="8098" y="9956"/>
                  <a:pt x="8032" y="10061"/>
                </a:cubicBezTo>
                <a:lnTo>
                  <a:pt x="7938" y="10213"/>
                </a:lnTo>
                <a:cubicBezTo>
                  <a:pt x="7870" y="10322"/>
                  <a:pt x="7751" y="10391"/>
                  <a:pt x="7623" y="10396"/>
                </a:cubicBezTo>
                <a:lnTo>
                  <a:pt x="7486" y="10401"/>
                </a:lnTo>
                <a:cubicBezTo>
                  <a:pt x="7303" y="10408"/>
                  <a:pt x="7130" y="10320"/>
                  <a:pt x="7030" y="10168"/>
                </a:cubicBezTo>
                <a:cubicBezTo>
                  <a:pt x="6810" y="9833"/>
                  <a:pt x="6678" y="9147"/>
                  <a:pt x="7420" y="8469"/>
                </a:cubicBezTo>
                <a:cubicBezTo>
                  <a:pt x="7520" y="8377"/>
                  <a:pt x="7662" y="8346"/>
                  <a:pt x="7792" y="8386"/>
                </a:cubicBezTo>
                <a:cubicBezTo>
                  <a:pt x="7977" y="8443"/>
                  <a:pt x="8151" y="8494"/>
                  <a:pt x="8213" y="8516"/>
                </a:cubicBezTo>
                <a:cubicBezTo>
                  <a:pt x="8271" y="8535"/>
                  <a:pt x="8334" y="8499"/>
                  <a:pt x="8343" y="8438"/>
                </a:cubicBezTo>
                <a:lnTo>
                  <a:pt x="8365" y="8288"/>
                </a:lnTo>
                <a:cubicBezTo>
                  <a:pt x="8374" y="8231"/>
                  <a:pt x="8430" y="8194"/>
                  <a:pt x="8485" y="8207"/>
                </a:cubicBezTo>
                <a:lnTo>
                  <a:pt x="9092" y="8338"/>
                </a:lnTo>
                <a:cubicBezTo>
                  <a:pt x="9208" y="8363"/>
                  <a:pt x="9297" y="8457"/>
                  <a:pt x="9317" y="8573"/>
                </a:cubicBezTo>
                <a:lnTo>
                  <a:pt x="9366" y="8859"/>
                </a:lnTo>
                <a:cubicBezTo>
                  <a:pt x="9379" y="8930"/>
                  <a:pt x="9418" y="8992"/>
                  <a:pt x="9476" y="9035"/>
                </a:cubicBezTo>
                <a:lnTo>
                  <a:pt x="9660" y="9174"/>
                </a:lnTo>
                <a:cubicBezTo>
                  <a:pt x="9751" y="9242"/>
                  <a:pt x="9882" y="9198"/>
                  <a:pt x="9914" y="9089"/>
                </a:cubicBezTo>
                <a:lnTo>
                  <a:pt x="9945" y="8984"/>
                </a:lnTo>
                <a:cubicBezTo>
                  <a:pt x="9956" y="8943"/>
                  <a:pt x="9961" y="8901"/>
                  <a:pt x="9955" y="8859"/>
                </a:cubicBezTo>
                <a:lnTo>
                  <a:pt x="9895" y="8438"/>
                </a:lnTo>
                <a:cubicBezTo>
                  <a:pt x="9852" y="8128"/>
                  <a:pt x="9991" y="7821"/>
                  <a:pt x="10252" y="7649"/>
                </a:cubicBezTo>
                <a:lnTo>
                  <a:pt x="10509" y="7478"/>
                </a:lnTo>
                <a:cubicBezTo>
                  <a:pt x="10596" y="7420"/>
                  <a:pt x="10660" y="7334"/>
                  <a:pt x="10690" y="7234"/>
                </a:cubicBezTo>
                <a:lnTo>
                  <a:pt x="10847" y="6717"/>
                </a:lnTo>
                <a:cubicBezTo>
                  <a:pt x="10916" y="6491"/>
                  <a:pt x="11077" y="6303"/>
                  <a:pt x="11290" y="6201"/>
                </a:cubicBezTo>
                <a:lnTo>
                  <a:pt x="11593" y="6058"/>
                </a:lnTo>
                <a:cubicBezTo>
                  <a:pt x="11667" y="6023"/>
                  <a:pt x="11731" y="5968"/>
                  <a:pt x="11777" y="5900"/>
                </a:cubicBezTo>
                <a:lnTo>
                  <a:pt x="11877" y="5753"/>
                </a:lnTo>
                <a:cubicBezTo>
                  <a:pt x="11922" y="5688"/>
                  <a:pt x="12021" y="5699"/>
                  <a:pt x="12051" y="5772"/>
                </a:cubicBezTo>
                <a:lnTo>
                  <a:pt x="12053" y="5774"/>
                </a:lnTo>
                <a:cubicBezTo>
                  <a:pt x="12077" y="5833"/>
                  <a:pt x="12147" y="5854"/>
                  <a:pt x="12200" y="5818"/>
                </a:cubicBezTo>
                <a:lnTo>
                  <a:pt x="12535" y="5589"/>
                </a:lnTo>
                <a:cubicBezTo>
                  <a:pt x="12634" y="5522"/>
                  <a:pt x="12622" y="5374"/>
                  <a:pt x="12514" y="5321"/>
                </a:cubicBezTo>
                <a:lnTo>
                  <a:pt x="12374" y="5251"/>
                </a:lnTo>
                <a:cubicBezTo>
                  <a:pt x="12276" y="5203"/>
                  <a:pt x="12239" y="5081"/>
                  <a:pt x="12296" y="4987"/>
                </a:cubicBezTo>
                <a:lnTo>
                  <a:pt x="12396" y="4820"/>
                </a:lnTo>
                <a:cubicBezTo>
                  <a:pt x="12433" y="4759"/>
                  <a:pt x="12499" y="4721"/>
                  <a:pt x="12570" y="4719"/>
                </a:cubicBezTo>
                <a:lnTo>
                  <a:pt x="12651" y="4715"/>
                </a:lnTo>
                <a:cubicBezTo>
                  <a:pt x="12731" y="4713"/>
                  <a:pt x="12801" y="4769"/>
                  <a:pt x="12815" y="4847"/>
                </a:cubicBezTo>
                <a:lnTo>
                  <a:pt x="12825" y="4896"/>
                </a:lnTo>
                <a:cubicBezTo>
                  <a:pt x="12839" y="4970"/>
                  <a:pt x="12901" y="5025"/>
                  <a:pt x="12976" y="5031"/>
                </a:cubicBezTo>
                <a:lnTo>
                  <a:pt x="13294" y="5057"/>
                </a:lnTo>
                <a:cubicBezTo>
                  <a:pt x="13410" y="5065"/>
                  <a:pt x="13480" y="4933"/>
                  <a:pt x="13407" y="4842"/>
                </a:cubicBezTo>
                <a:lnTo>
                  <a:pt x="12883" y="4188"/>
                </a:lnTo>
                <a:cubicBezTo>
                  <a:pt x="12858" y="4161"/>
                  <a:pt x="12834" y="4135"/>
                  <a:pt x="12809" y="4108"/>
                </a:cubicBezTo>
                <a:lnTo>
                  <a:pt x="11909" y="3287"/>
                </a:lnTo>
                <a:cubicBezTo>
                  <a:pt x="11836" y="3219"/>
                  <a:pt x="11720" y="3224"/>
                  <a:pt x="11652" y="3297"/>
                </a:cubicBezTo>
                <a:lnTo>
                  <a:pt x="11593" y="3361"/>
                </a:lnTo>
                <a:cubicBezTo>
                  <a:pt x="11526" y="3434"/>
                  <a:pt x="11414" y="3444"/>
                  <a:pt x="11334" y="3386"/>
                </a:cubicBezTo>
                <a:lnTo>
                  <a:pt x="10753" y="2967"/>
                </a:lnTo>
                <a:cubicBezTo>
                  <a:pt x="10703" y="2931"/>
                  <a:pt x="10632" y="2949"/>
                  <a:pt x="10606" y="3004"/>
                </a:cubicBezTo>
                <a:lnTo>
                  <a:pt x="10438" y="3354"/>
                </a:lnTo>
                <a:cubicBezTo>
                  <a:pt x="10401" y="3431"/>
                  <a:pt x="10403" y="3521"/>
                  <a:pt x="10443" y="3596"/>
                </a:cubicBezTo>
                <a:lnTo>
                  <a:pt x="10509" y="3716"/>
                </a:lnTo>
                <a:cubicBezTo>
                  <a:pt x="10537" y="3769"/>
                  <a:pt x="10537" y="3831"/>
                  <a:pt x="10513" y="3885"/>
                </a:cubicBezTo>
                <a:lnTo>
                  <a:pt x="10306" y="4333"/>
                </a:lnTo>
                <a:cubicBezTo>
                  <a:pt x="10261" y="4430"/>
                  <a:pt x="10150" y="4484"/>
                  <a:pt x="10049" y="4448"/>
                </a:cubicBezTo>
                <a:cubicBezTo>
                  <a:pt x="9961" y="4417"/>
                  <a:pt x="9908" y="4333"/>
                  <a:pt x="9912" y="4245"/>
                </a:cubicBezTo>
                <a:lnTo>
                  <a:pt x="9919" y="4090"/>
                </a:lnTo>
                <a:cubicBezTo>
                  <a:pt x="9925" y="3969"/>
                  <a:pt x="9861" y="3855"/>
                  <a:pt x="9753" y="3799"/>
                </a:cubicBezTo>
                <a:lnTo>
                  <a:pt x="9212" y="3517"/>
                </a:lnTo>
                <a:cubicBezTo>
                  <a:pt x="9079" y="3447"/>
                  <a:pt x="9058" y="3264"/>
                  <a:pt x="9170" y="3165"/>
                </a:cubicBezTo>
                <a:lnTo>
                  <a:pt x="9671" y="2722"/>
                </a:lnTo>
                <a:cubicBezTo>
                  <a:pt x="9791" y="2615"/>
                  <a:pt x="9743" y="2419"/>
                  <a:pt x="9588" y="2380"/>
                </a:cubicBezTo>
                <a:lnTo>
                  <a:pt x="8338" y="2063"/>
                </a:lnTo>
                <a:cubicBezTo>
                  <a:pt x="8323" y="2059"/>
                  <a:pt x="8308" y="2053"/>
                  <a:pt x="8296" y="2042"/>
                </a:cubicBezTo>
                <a:lnTo>
                  <a:pt x="7902" y="1692"/>
                </a:lnTo>
                <a:cubicBezTo>
                  <a:pt x="7849" y="1645"/>
                  <a:pt x="7779" y="1618"/>
                  <a:pt x="7708" y="1618"/>
                </a:cubicBezTo>
                <a:lnTo>
                  <a:pt x="7466" y="1618"/>
                </a:lnTo>
                <a:cubicBezTo>
                  <a:pt x="7375" y="1618"/>
                  <a:pt x="7294" y="1559"/>
                  <a:pt x="7268" y="1471"/>
                </a:cubicBezTo>
                <a:lnTo>
                  <a:pt x="7263" y="1457"/>
                </a:lnTo>
                <a:cubicBezTo>
                  <a:pt x="7234" y="1360"/>
                  <a:pt x="7286" y="1255"/>
                  <a:pt x="7381" y="1221"/>
                </a:cubicBezTo>
                <a:cubicBezTo>
                  <a:pt x="8468" y="832"/>
                  <a:pt x="9640" y="622"/>
                  <a:pt x="10859" y="629"/>
                </a:cubicBezTo>
                <a:close/>
                <a:moveTo>
                  <a:pt x="5454" y="2191"/>
                </a:moveTo>
                <a:cubicBezTo>
                  <a:pt x="5494" y="2193"/>
                  <a:pt x="5533" y="2207"/>
                  <a:pt x="5566" y="2233"/>
                </a:cubicBezTo>
                <a:cubicBezTo>
                  <a:pt x="5650" y="2303"/>
                  <a:pt x="5722" y="2377"/>
                  <a:pt x="5730" y="2433"/>
                </a:cubicBezTo>
                <a:lnTo>
                  <a:pt x="5743" y="2533"/>
                </a:lnTo>
                <a:cubicBezTo>
                  <a:pt x="5766" y="2704"/>
                  <a:pt x="5744" y="2879"/>
                  <a:pt x="5677" y="3038"/>
                </a:cubicBezTo>
                <a:lnTo>
                  <a:pt x="5388" y="3730"/>
                </a:lnTo>
                <a:cubicBezTo>
                  <a:pt x="5372" y="3768"/>
                  <a:pt x="5320" y="3776"/>
                  <a:pt x="5293" y="3743"/>
                </a:cubicBezTo>
                <a:cubicBezTo>
                  <a:pt x="5272" y="3717"/>
                  <a:pt x="5232" y="3723"/>
                  <a:pt x="5217" y="3753"/>
                </a:cubicBezTo>
                <a:lnTo>
                  <a:pt x="5170" y="3848"/>
                </a:lnTo>
                <a:cubicBezTo>
                  <a:pt x="5157" y="3874"/>
                  <a:pt x="5158" y="3905"/>
                  <a:pt x="5170" y="3932"/>
                </a:cubicBezTo>
                <a:lnTo>
                  <a:pt x="5327" y="4271"/>
                </a:lnTo>
                <a:cubicBezTo>
                  <a:pt x="5337" y="4292"/>
                  <a:pt x="5338" y="4316"/>
                  <a:pt x="5332" y="4338"/>
                </a:cubicBezTo>
                <a:cubicBezTo>
                  <a:pt x="5319" y="4387"/>
                  <a:pt x="5258" y="4403"/>
                  <a:pt x="5219" y="4370"/>
                </a:cubicBezTo>
                <a:lnTo>
                  <a:pt x="5202" y="4355"/>
                </a:lnTo>
                <a:cubicBezTo>
                  <a:pt x="5155" y="4315"/>
                  <a:pt x="5081" y="4329"/>
                  <a:pt x="5052" y="4384"/>
                </a:cubicBezTo>
                <a:lnTo>
                  <a:pt x="4501" y="5392"/>
                </a:lnTo>
                <a:cubicBezTo>
                  <a:pt x="4445" y="5493"/>
                  <a:pt x="4406" y="5604"/>
                  <a:pt x="4384" y="5718"/>
                </a:cubicBezTo>
                <a:lnTo>
                  <a:pt x="4233" y="6512"/>
                </a:lnTo>
                <a:cubicBezTo>
                  <a:pt x="4210" y="6636"/>
                  <a:pt x="4236" y="6764"/>
                  <a:pt x="4304" y="6869"/>
                </a:cubicBezTo>
                <a:lnTo>
                  <a:pt x="4379" y="6982"/>
                </a:lnTo>
                <a:cubicBezTo>
                  <a:pt x="4430" y="7061"/>
                  <a:pt x="4462" y="7152"/>
                  <a:pt x="4468" y="7246"/>
                </a:cubicBezTo>
                <a:lnTo>
                  <a:pt x="4519" y="7978"/>
                </a:lnTo>
                <a:cubicBezTo>
                  <a:pt x="4523" y="8041"/>
                  <a:pt x="4478" y="8097"/>
                  <a:pt x="4414" y="8102"/>
                </a:cubicBezTo>
                <a:cubicBezTo>
                  <a:pt x="4355" y="8106"/>
                  <a:pt x="4321" y="8171"/>
                  <a:pt x="4347" y="8223"/>
                </a:cubicBezTo>
                <a:lnTo>
                  <a:pt x="4808" y="9153"/>
                </a:lnTo>
                <a:cubicBezTo>
                  <a:pt x="4825" y="9187"/>
                  <a:pt x="4858" y="9212"/>
                  <a:pt x="4894" y="9214"/>
                </a:cubicBezTo>
                <a:cubicBezTo>
                  <a:pt x="4963" y="9218"/>
                  <a:pt x="5012" y="9154"/>
                  <a:pt x="4994" y="9089"/>
                </a:cubicBezTo>
                <a:cubicBezTo>
                  <a:pt x="4921" y="8815"/>
                  <a:pt x="4751" y="8183"/>
                  <a:pt x="4751" y="8169"/>
                </a:cubicBezTo>
                <a:cubicBezTo>
                  <a:pt x="4751" y="8157"/>
                  <a:pt x="4746" y="7812"/>
                  <a:pt x="4742" y="7600"/>
                </a:cubicBezTo>
                <a:cubicBezTo>
                  <a:pt x="4741" y="7532"/>
                  <a:pt x="4816" y="7491"/>
                  <a:pt x="4873" y="7529"/>
                </a:cubicBezTo>
                <a:cubicBezTo>
                  <a:pt x="4902" y="7548"/>
                  <a:pt x="4924" y="7577"/>
                  <a:pt x="4935" y="7610"/>
                </a:cubicBezTo>
                <a:lnTo>
                  <a:pt x="5503" y="9392"/>
                </a:lnTo>
                <a:cubicBezTo>
                  <a:pt x="5531" y="9479"/>
                  <a:pt x="5541" y="9572"/>
                  <a:pt x="5518" y="9660"/>
                </a:cubicBezTo>
                <a:cubicBezTo>
                  <a:pt x="5482" y="9806"/>
                  <a:pt x="5533" y="9960"/>
                  <a:pt x="5652" y="10053"/>
                </a:cubicBezTo>
                <a:lnTo>
                  <a:pt x="6597" y="10793"/>
                </a:lnTo>
                <a:cubicBezTo>
                  <a:pt x="6682" y="10860"/>
                  <a:pt x="6791" y="10887"/>
                  <a:pt x="6898" y="10868"/>
                </a:cubicBezTo>
                <a:lnTo>
                  <a:pt x="7059" y="10839"/>
                </a:lnTo>
                <a:cubicBezTo>
                  <a:pt x="7194" y="10815"/>
                  <a:pt x="7333" y="10865"/>
                  <a:pt x="7420" y="10972"/>
                </a:cubicBezTo>
                <a:lnTo>
                  <a:pt x="7650" y="11256"/>
                </a:lnTo>
                <a:cubicBezTo>
                  <a:pt x="7694" y="11310"/>
                  <a:pt x="7752" y="11351"/>
                  <a:pt x="7816" y="11375"/>
                </a:cubicBezTo>
                <a:lnTo>
                  <a:pt x="8262" y="11537"/>
                </a:lnTo>
                <a:cubicBezTo>
                  <a:pt x="8418" y="11594"/>
                  <a:pt x="8540" y="11714"/>
                  <a:pt x="8602" y="11867"/>
                </a:cubicBezTo>
                <a:cubicBezTo>
                  <a:pt x="8663" y="12018"/>
                  <a:pt x="8735" y="12186"/>
                  <a:pt x="8744" y="12186"/>
                </a:cubicBezTo>
                <a:cubicBezTo>
                  <a:pt x="8757" y="12186"/>
                  <a:pt x="9305" y="12506"/>
                  <a:pt x="9576" y="12665"/>
                </a:cubicBezTo>
                <a:cubicBezTo>
                  <a:pt x="9660" y="12714"/>
                  <a:pt x="9769" y="12694"/>
                  <a:pt x="9828" y="12616"/>
                </a:cubicBezTo>
                <a:lnTo>
                  <a:pt x="9838" y="12602"/>
                </a:lnTo>
                <a:cubicBezTo>
                  <a:pt x="9886" y="12539"/>
                  <a:pt x="9967" y="12503"/>
                  <a:pt x="10044" y="12521"/>
                </a:cubicBezTo>
                <a:cubicBezTo>
                  <a:pt x="10125" y="12539"/>
                  <a:pt x="10182" y="12604"/>
                  <a:pt x="10195" y="12682"/>
                </a:cubicBezTo>
                <a:lnTo>
                  <a:pt x="10279" y="13201"/>
                </a:lnTo>
                <a:cubicBezTo>
                  <a:pt x="10308" y="13380"/>
                  <a:pt x="10258" y="13564"/>
                  <a:pt x="10142" y="13705"/>
                </a:cubicBezTo>
                <a:lnTo>
                  <a:pt x="9735" y="14197"/>
                </a:lnTo>
                <a:cubicBezTo>
                  <a:pt x="9658" y="14290"/>
                  <a:pt x="9649" y="14423"/>
                  <a:pt x="9720" y="14521"/>
                </a:cubicBezTo>
                <a:cubicBezTo>
                  <a:pt x="9786" y="14614"/>
                  <a:pt x="9787" y="14739"/>
                  <a:pt x="9723" y="14832"/>
                </a:cubicBezTo>
                <a:lnTo>
                  <a:pt x="9652" y="14935"/>
                </a:lnTo>
                <a:cubicBezTo>
                  <a:pt x="9591" y="15024"/>
                  <a:pt x="9588" y="15142"/>
                  <a:pt x="9645" y="15233"/>
                </a:cubicBezTo>
                <a:lnTo>
                  <a:pt x="10393" y="16430"/>
                </a:lnTo>
                <a:cubicBezTo>
                  <a:pt x="10488" y="16582"/>
                  <a:pt x="10620" y="16710"/>
                  <a:pt x="10776" y="16798"/>
                </a:cubicBezTo>
                <a:lnTo>
                  <a:pt x="11280" y="17084"/>
                </a:lnTo>
                <a:cubicBezTo>
                  <a:pt x="11507" y="17213"/>
                  <a:pt x="11629" y="17469"/>
                  <a:pt x="11586" y="17725"/>
                </a:cubicBezTo>
                <a:lnTo>
                  <a:pt x="11317" y="19321"/>
                </a:lnTo>
                <a:cubicBezTo>
                  <a:pt x="11306" y="19388"/>
                  <a:pt x="11286" y="19453"/>
                  <a:pt x="11258" y="19514"/>
                </a:cubicBezTo>
                <a:lnTo>
                  <a:pt x="10579" y="20809"/>
                </a:lnTo>
                <a:cubicBezTo>
                  <a:pt x="10528" y="20905"/>
                  <a:pt x="10425" y="20965"/>
                  <a:pt x="10316" y="20959"/>
                </a:cubicBezTo>
                <a:cubicBezTo>
                  <a:pt x="4931" y="20706"/>
                  <a:pt x="627" y="16247"/>
                  <a:pt x="627" y="10800"/>
                </a:cubicBezTo>
                <a:cubicBezTo>
                  <a:pt x="627" y="7199"/>
                  <a:pt x="2509" y="4030"/>
                  <a:pt x="5339" y="2222"/>
                </a:cubicBezTo>
                <a:cubicBezTo>
                  <a:pt x="5374" y="2199"/>
                  <a:pt x="5414" y="2189"/>
                  <a:pt x="5454" y="2191"/>
                </a:cubicBezTo>
                <a:close/>
                <a:moveTo>
                  <a:pt x="9097" y="4629"/>
                </a:moveTo>
                <a:cubicBezTo>
                  <a:pt x="9130" y="4625"/>
                  <a:pt x="9161" y="4625"/>
                  <a:pt x="9194" y="4631"/>
                </a:cubicBezTo>
                <a:lnTo>
                  <a:pt x="9402" y="4666"/>
                </a:lnTo>
                <a:cubicBezTo>
                  <a:pt x="9428" y="4671"/>
                  <a:pt x="9450" y="4689"/>
                  <a:pt x="9459" y="4714"/>
                </a:cubicBezTo>
                <a:lnTo>
                  <a:pt x="9562" y="4982"/>
                </a:lnTo>
                <a:cubicBezTo>
                  <a:pt x="9581" y="5031"/>
                  <a:pt x="9546" y="5084"/>
                  <a:pt x="9493" y="5084"/>
                </a:cubicBezTo>
                <a:lnTo>
                  <a:pt x="9162" y="5084"/>
                </a:lnTo>
                <a:cubicBezTo>
                  <a:pt x="9130" y="5084"/>
                  <a:pt x="9102" y="5064"/>
                  <a:pt x="9091" y="5035"/>
                </a:cubicBezTo>
                <a:lnTo>
                  <a:pt x="9070" y="4979"/>
                </a:lnTo>
                <a:cubicBezTo>
                  <a:pt x="9054" y="4936"/>
                  <a:pt x="9004" y="4917"/>
                  <a:pt x="8964" y="4940"/>
                </a:cubicBezTo>
                <a:lnTo>
                  <a:pt x="8736" y="5069"/>
                </a:lnTo>
                <a:cubicBezTo>
                  <a:pt x="8718" y="5078"/>
                  <a:pt x="8697" y="5081"/>
                  <a:pt x="8678" y="5075"/>
                </a:cubicBezTo>
                <a:lnTo>
                  <a:pt x="8492" y="5021"/>
                </a:lnTo>
                <a:cubicBezTo>
                  <a:pt x="8425" y="5002"/>
                  <a:pt x="8418" y="4909"/>
                  <a:pt x="8482" y="4881"/>
                </a:cubicBezTo>
                <a:lnTo>
                  <a:pt x="9003" y="4654"/>
                </a:lnTo>
                <a:cubicBezTo>
                  <a:pt x="9033" y="4641"/>
                  <a:pt x="9065" y="4633"/>
                  <a:pt x="9097" y="4629"/>
                </a:cubicBezTo>
                <a:close/>
                <a:moveTo>
                  <a:pt x="9503" y="5361"/>
                </a:moveTo>
                <a:lnTo>
                  <a:pt x="10058" y="5478"/>
                </a:lnTo>
                <a:cubicBezTo>
                  <a:pt x="10102" y="5489"/>
                  <a:pt x="10141" y="5513"/>
                  <a:pt x="10171" y="5547"/>
                </a:cubicBezTo>
                <a:cubicBezTo>
                  <a:pt x="10171" y="5547"/>
                  <a:pt x="10269" y="5658"/>
                  <a:pt x="10286" y="5677"/>
                </a:cubicBezTo>
                <a:cubicBezTo>
                  <a:pt x="10303" y="5697"/>
                  <a:pt x="10291" y="5716"/>
                  <a:pt x="10266" y="5716"/>
                </a:cubicBezTo>
                <a:cubicBezTo>
                  <a:pt x="10241" y="5716"/>
                  <a:pt x="10090" y="5716"/>
                  <a:pt x="10090" y="5716"/>
                </a:cubicBezTo>
                <a:cubicBezTo>
                  <a:pt x="10076" y="5716"/>
                  <a:pt x="10063" y="5723"/>
                  <a:pt x="10054" y="5733"/>
                </a:cubicBezTo>
                <a:cubicBezTo>
                  <a:pt x="10054" y="5733"/>
                  <a:pt x="9908" y="5958"/>
                  <a:pt x="9885" y="5992"/>
                </a:cubicBezTo>
                <a:cubicBezTo>
                  <a:pt x="9864" y="6025"/>
                  <a:pt x="9839" y="6029"/>
                  <a:pt x="9828" y="5987"/>
                </a:cubicBezTo>
                <a:cubicBezTo>
                  <a:pt x="9817" y="5944"/>
                  <a:pt x="9799" y="5865"/>
                  <a:pt x="9799" y="5865"/>
                </a:cubicBezTo>
                <a:cubicBezTo>
                  <a:pt x="9789" y="5833"/>
                  <a:pt x="9750" y="5821"/>
                  <a:pt x="9723" y="5841"/>
                </a:cubicBezTo>
                <a:cubicBezTo>
                  <a:pt x="9723" y="5841"/>
                  <a:pt x="9682" y="5874"/>
                  <a:pt x="9654" y="5897"/>
                </a:cubicBezTo>
                <a:cubicBezTo>
                  <a:pt x="9631" y="5916"/>
                  <a:pt x="9611" y="5898"/>
                  <a:pt x="9620" y="5867"/>
                </a:cubicBezTo>
                <a:cubicBezTo>
                  <a:pt x="9629" y="5835"/>
                  <a:pt x="9686" y="5630"/>
                  <a:pt x="9686" y="5630"/>
                </a:cubicBezTo>
                <a:cubicBezTo>
                  <a:pt x="9693" y="5611"/>
                  <a:pt x="9687" y="5591"/>
                  <a:pt x="9671" y="5579"/>
                </a:cubicBezTo>
                <a:lnTo>
                  <a:pt x="9505" y="5463"/>
                </a:lnTo>
                <a:cubicBezTo>
                  <a:pt x="9487" y="5450"/>
                  <a:pt x="9463" y="5452"/>
                  <a:pt x="9446" y="5466"/>
                </a:cubicBezTo>
                <a:lnTo>
                  <a:pt x="9143" y="5709"/>
                </a:lnTo>
                <a:cubicBezTo>
                  <a:pt x="9134" y="5718"/>
                  <a:pt x="9127" y="5729"/>
                  <a:pt x="9126" y="5742"/>
                </a:cubicBezTo>
                <a:lnTo>
                  <a:pt x="9109" y="6125"/>
                </a:lnTo>
                <a:cubicBezTo>
                  <a:pt x="9108" y="6140"/>
                  <a:pt x="9100" y="6153"/>
                  <a:pt x="9087" y="6161"/>
                </a:cubicBezTo>
                <a:lnTo>
                  <a:pt x="8922" y="6343"/>
                </a:lnTo>
                <a:cubicBezTo>
                  <a:pt x="8898" y="6359"/>
                  <a:pt x="8868" y="6350"/>
                  <a:pt x="8854" y="6326"/>
                </a:cubicBezTo>
                <a:lnTo>
                  <a:pt x="8783" y="6200"/>
                </a:lnTo>
                <a:cubicBezTo>
                  <a:pt x="8754" y="6149"/>
                  <a:pt x="8751" y="6087"/>
                  <a:pt x="8776" y="6034"/>
                </a:cubicBezTo>
                <a:lnTo>
                  <a:pt x="8989" y="5576"/>
                </a:lnTo>
                <a:cubicBezTo>
                  <a:pt x="9023" y="5503"/>
                  <a:pt x="9088" y="5446"/>
                  <a:pt x="9165" y="5424"/>
                </a:cubicBezTo>
                <a:cubicBezTo>
                  <a:pt x="9232" y="5404"/>
                  <a:pt x="9301" y="5385"/>
                  <a:pt x="9366" y="5366"/>
                </a:cubicBezTo>
                <a:cubicBezTo>
                  <a:pt x="9411" y="5353"/>
                  <a:pt x="9458" y="5351"/>
                  <a:pt x="9503" y="5361"/>
                </a:cubicBezTo>
                <a:close/>
              </a:path>
            </a:pathLst>
          </a:custGeom>
          <a:solidFill>
            <a:schemeClr val="accent4">
              <a:hueOff val="-613784"/>
              <a:lumOff val="1275"/>
            </a:schemeClr>
          </a:solidFill>
          <a:ln w="12700"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3086100"/>
            <a:ext cx="22517100" cy="7543800"/>
          </a:xfrm>
          <a:prstGeom prst="rect">
            <a:avLst/>
          </a:prstGeom>
          <a:effectLst>
            <a:reflection stA="82330" endPos="40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84250" y="2564130"/>
            <a:ext cx="22415500" cy="8077201"/>
          </a:xfrm>
          <a:prstGeom prst="rect">
            <a:avLst/>
          </a:prstGeom>
          <a:effectLst>
            <a:reflection stA="82330" endPos="40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 dir="d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00" y="3098800"/>
            <a:ext cx="22377400" cy="7531100"/>
          </a:xfrm>
          <a:prstGeom prst="rect">
            <a:avLst/>
          </a:prstGeom>
          <a:effectLst>
            <a:reflection stA="82330" endPos="40000" dir="5400000" sy="-100000" algn="bl" rotWithShape="0"/>
          </a:effectLst>
        </p:spPr>
      </p:pic>
      <p:sp>
        <p:nvSpPr>
          <p:cNvPr id="438" name="Rounded Rectangle"/>
          <p:cNvSpPr/>
          <p:nvPr/>
        </p:nvSpPr>
        <p:spPr>
          <a:xfrm>
            <a:off x="18690770" y="6572725"/>
            <a:ext cx="1541909" cy="353160"/>
          </a:xfrm>
          <a:prstGeom prst="roundRect">
            <a:avLst>
              <a:gd name="adj" fmla="val 50000"/>
            </a:avLst>
          </a:prstGeom>
          <a:ln w="88900">
            <a:solidFill>
              <a:schemeClr val="accent5"/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 dir="d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2020_11_12_19_19_30_Window.jpg" descr="2020_11_12_19_19_30_Window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2959100"/>
            <a:ext cx="22479000" cy="7810500"/>
          </a:xfrm>
          <a:prstGeom prst="rect">
            <a:avLst/>
          </a:prstGeom>
          <a:effectLst>
            <a:reflection stA="82330" endPos="40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wipe dir="d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What we do?"/>
          <p:cNvSpPr txBox="1"/>
          <p:nvPr/>
        </p:nvSpPr>
        <p:spPr>
          <a:xfrm>
            <a:off x="10620089" y="5620163"/>
            <a:ext cx="3143822" cy="7112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What we do?</a:t>
            </a:r>
          </a:p>
        </p:txBody>
      </p:sp>
      <p:sp>
        <p:nvSpPr>
          <p:cNvPr id="443" name="PHP sanitization and validation"/>
          <p:cNvSpPr txBox="1"/>
          <p:nvPr/>
        </p:nvSpPr>
        <p:spPr>
          <a:xfrm>
            <a:off x="7339203" y="7695786"/>
            <a:ext cx="9705595" cy="9271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PHP sanitization and validation</a:t>
            </a:r>
          </a:p>
        </p:txBody>
      </p:sp>
      <p:sp>
        <p:nvSpPr>
          <p:cNvPr id="444" name="Rounded Rectangle"/>
          <p:cNvSpPr/>
          <p:nvPr/>
        </p:nvSpPr>
        <p:spPr>
          <a:xfrm>
            <a:off x="9436100" y="5105813"/>
            <a:ext cx="5511800" cy="1739901"/>
          </a:xfrm>
          <a:prstGeom prst="roundRect">
            <a:avLst>
              <a:gd name="adj" fmla="val 50000"/>
            </a:avLst>
          </a:prstGeom>
          <a:ln w="25400">
            <a:solidFill>
              <a:schemeClr val="accent4">
                <a:hueOff val="-613784"/>
                <a:lumOff val="12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ircle"/>
          <p:cNvSpPr/>
          <p:nvPr/>
        </p:nvSpPr>
        <p:spPr>
          <a:xfrm>
            <a:off x="11392852" y="2103056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53" name="Circle"/>
          <p:cNvSpPr/>
          <p:nvPr/>
        </p:nvSpPr>
        <p:spPr>
          <a:xfrm>
            <a:off x="18552977" y="2103056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54" name="Circle"/>
          <p:cNvSpPr/>
          <p:nvPr/>
        </p:nvSpPr>
        <p:spPr>
          <a:xfrm>
            <a:off x="4232727" y="2103056"/>
            <a:ext cx="1270001" cy="127000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55" name="Rounded Rectangle"/>
          <p:cNvSpPr/>
          <p:nvPr/>
        </p:nvSpPr>
        <p:spPr>
          <a:xfrm>
            <a:off x="2073560" y="4471509"/>
            <a:ext cx="5588336" cy="3883982"/>
          </a:xfrm>
          <a:prstGeom prst="roundRect">
            <a:avLst>
              <a:gd name="adj" fmla="val 17053"/>
            </a:avLst>
          </a:prstGeom>
          <a:solidFill>
            <a:srgbClr val="000000"/>
          </a:solidFill>
          <a:ln w="12700">
            <a:miter lim="400000"/>
          </a:ln>
          <a:effectLst>
            <a:outerShdw blurRad="1270000" dist="254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56" name="Circle"/>
          <p:cNvSpPr/>
          <p:nvPr/>
        </p:nvSpPr>
        <p:spPr>
          <a:xfrm>
            <a:off x="2507456" y="4741602"/>
            <a:ext cx="190501" cy="190501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57" name="Circle"/>
          <p:cNvSpPr/>
          <p:nvPr/>
        </p:nvSpPr>
        <p:spPr>
          <a:xfrm>
            <a:off x="2840003" y="4741602"/>
            <a:ext cx="190501" cy="190501"/>
          </a:xfrm>
          <a:prstGeom prst="ellipse">
            <a:avLst/>
          </a:prstGeom>
          <a:solidFill>
            <a:srgbClr val="FFFB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58" name="Circle"/>
          <p:cNvSpPr/>
          <p:nvPr/>
        </p:nvSpPr>
        <p:spPr>
          <a:xfrm>
            <a:off x="3172550" y="4741602"/>
            <a:ext cx="190501" cy="190501"/>
          </a:xfrm>
          <a:prstGeom prst="ellipse">
            <a:avLst/>
          </a:prstGeom>
          <a:solidFill>
            <a:srgbClr val="00F9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59" name="Coins"/>
          <p:cNvSpPr/>
          <p:nvPr/>
        </p:nvSpPr>
        <p:spPr>
          <a:xfrm>
            <a:off x="10091676" y="4471508"/>
            <a:ext cx="3872353" cy="38839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7949" y="0"/>
                  <a:pt x="5266" y="392"/>
                  <a:pt x="3255" y="1111"/>
                </a:cubicBezTo>
                <a:cubicBezTo>
                  <a:pt x="1360" y="1787"/>
                  <a:pt x="273" y="2685"/>
                  <a:pt x="273" y="3572"/>
                </a:cubicBezTo>
                <a:cubicBezTo>
                  <a:pt x="273" y="4460"/>
                  <a:pt x="1360" y="5360"/>
                  <a:pt x="3255" y="6035"/>
                </a:cubicBezTo>
                <a:cubicBezTo>
                  <a:pt x="5266" y="6749"/>
                  <a:pt x="7949" y="7147"/>
                  <a:pt x="10801" y="7147"/>
                </a:cubicBezTo>
                <a:cubicBezTo>
                  <a:pt x="13652" y="7147"/>
                  <a:pt x="16334" y="6754"/>
                  <a:pt x="18345" y="6035"/>
                </a:cubicBezTo>
                <a:cubicBezTo>
                  <a:pt x="20240" y="5360"/>
                  <a:pt x="21327" y="4460"/>
                  <a:pt x="21327" y="3572"/>
                </a:cubicBezTo>
                <a:cubicBezTo>
                  <a:pt x="21327" y="2685"/>
                  <a:pt x="20240" y="1787"/>
                  <a:pt x="18345" y="1111"/>
                </a:cubicBezTo>
                <a:cubicBezTo>
                  <a:pt x="16334" y="398"/>
                  <a:pt x="13652" y="0"/>
                  <a:pt x="10801" y="0"/>
                </a:cubicBezTo>
                <a:close/>
                <a:moveTo>
                  <a:pt x="12" y="4505"/>
                </a:moveTo>
                <a:lnTo>
                  <a:pt x="12" y="5914"/>
                </a:lnTo>
                <a:cubicBezTo>
                  <a:pt x="12" y="8033"/>
                  <a:pt x="4846" y="9754"/>
                  <a:pt x="10811" y="9754"/>
                </a:cubicBezTo>
                <a:cubicBezTo>
                  <a:pt x="16776" y="9754"/>
                  <a:pt x="21600" y="8039"/>
                  <a:pt x="21600" y="5914"/>
                </a:cubicBezTo>
                <a:lnTo>
                  <a:pt x="21600" y="4505"/>
                </a:lnTo>
                <a:cubicBezTo>
                  <a:pt x="21136" y="5284"/>
                  <a:pt x="20088" y="5991"/>
                  <a:pt x="18531" y="6541"/>
                </a:cubicBezTo>
                <a:cubicBezTo>
                  <a:pt x="16460" y="7276"/>
                  <a:pt x="13718" y="7679"/>
                  <a:pt x="10806" y="7679"/>
                </a:cubicBezTo>
                <a:cubicBezTo>
                  <a:pt x="7894" y="7679"/>
                  <a:pt x="5146" y="7276"/>
                  <a:pt x="3081" y="6541"/>
                </a:cubicBezTo>
                <a:cubicBezTo>
                  <a:pt x="1524" y="5985"/>
                  <a:pt x="476" y="5284"/>
                  <a:pt x="12" y="4505"/>
                </a:cubicBezTo>
                <a:close/>
                <a:moveTo>
                  <a:pt x="0" y="7320"/>
                </a:moveTo>
                <a:lnTo>
                  <a:pt x="0" y="8284"/>
                </a:lnTo>
                <a:cubicBezTo>
                  <a:pt x="0" y="10402"/>
                  <a:pt x="4836" y="12123"/>
                  <a:pt x="10801" y="12123"/>
                </a:cubicBezTo>
                <a:cubicBezTo>
                  <a:pt x="16766" y="12123"/>
                  <a:pt x="21600" y="10408"/>
                  <a:pt x="21600" y="8284"/>
                </a:cubicBezTo>
                <a:lnTo>
                  <a:pt x="21600" y="7320"/>
                </a:lnTo>
                <a:cubicBezTo>
                  <a:pt x="21458" y="7495"/>
                  <a:pt x="21295" y="7664"/>
                  <a:pt x="21098" y="7827"/>
                </a:cubicBezTo>
                <a:cubicBezTo>
                  <a:pt x="20508" y="8329"/>
                  <a:pt x="19672" y="8769"/>
                  <a:pt x="18618" y="9145"/>
                </a:cubicBezTo>
                <a:cubicBezTo>
                  <a:pt x="16520" y="9891"/>
                  <a:pt x="13745" y="10299"/>
                  <a:pt x="10801" y="10299"/>
                </a:cubicBezTo>
                <a:cubicBezTo>
                  <a:pt x="7856" y="10299"/>
                  <a:pt x="5080" y="9891"/>
                  <a:pt x="2982" y="9145"/>
                </a:cubicBezTo>
                <a:cubicBezTo>
                  <a:pt x="1928" y="8769"/>
                  <a:pt x="1099" y="8329"/>
                  <a:pt x="504" y="7827"/>
                </a:cubicBezTo>
                <a:cubicBezTo>
                  <a:pt x="307" y="7664"/>
                  <a:pt x="142" y="7495"/>
                  <a:pt x="0" y="7320"/>
                </a:cubicBezTo>
                <a:close/>
                <a:moveTo>
                  <a:pt x="0" y="9689"/>
                </a:moveTo>
                <a:lnTo>
                  <a:pt x="0" y="10653"/>
                </a:lnTo>
                <a:cubicBezTo>
                  <a:pt x="0" y="12771"/>
                  <a:pt x="4836" y="14492"/>
                  <a:pt x="10801" y="14492"/>
                </a:cubicBezTo>
                <a:cubicBezTo>
                  <a:pt x="16766" y="14492"/>
                  <a:pt x="21600" y="12777"/>
                  <a:pt x="21600" y="10653"/>
                </a:cubicBezTo>
                <a:lnTo>
                  <a:pt x="21600" y="9689"/>
                </a:lnTo>
                <a:cubicBezTo>
                  <a:pt x="21458" y="9864"/>
                  <a:pt x="21295" y="10033"/>
                  <a:pt x="21098" y="10197"/>
                </a:cubicBezTo>
                <a:cubicBezTo>
                  <a:pt x="20508" y="10698"/>
                  <a:pt x="19672" y="11138"/>
                  <a:pt x="18618" y="11514"/>
                </a:cubicBezTo>
                <a:cubicBezTo>
                  <a:pt x="16520" y="12260"/>
                  <a:pt x="13745" y="12668"/>
                  <a:pt x="10801" y="12668"/>
                </a:cubicBezTo>
                <a:cubicBezTo>
                  <a:pt x="7856" y="12668"/>
                  <a:pt x="5080" y="12260"/>
                  <a:pt x="2982" y="11514"/>
                </a:cubicBezTo>
                <a:cubicBezTo>
                  <a:pt x="1928" y="11138"/>
                  <a:pt x="1099" y="10698"/>
                  <a:pt x="504" y="10197"/>
                </a:cubicBezTo>
                <a:cubicBezTo>
                  <a:pt x="307" y="10033"/>
                  <a:pt x="142" y="9864"/>
                  <a:pt x="0" y="9689"/>
                </a:cubicBezTo>
                <a:close/>
                <a:moveTo>
                  <a:pt x="0" y="12059"/>
                </a:moveTo>
                <a:lnTo>
                  <a:pt x="0" y="13022"/>
                </a:lnTo>
                <a:cubicBezTo>
                  <a:pt x="0" y="15141"/>
                  <a:pt x="4836" y="16862"/>
                  <a:pt x="10801" y="16862"/>
                </a:cubicBezTo>
                <a:cubicBezTo>
                  <a:pt x="16766" y="16862"/>
                  <a:pt x="21600" y="15146"/>
                  <a:pt x="21600" y="13022"/>
                </a:cubicBezTo>
                <a:lnTo>
                  <a:pt x="21600" y="12059"/>
                </a:lnTo>
                <a:cubicBezTo>
                  <a:pt x="21458" y="12233"/>
                  <a:pt x="21295" y="12402"/>
                  <a:pt x="21098" y="12566"/>
                </a:cubicBezTo>
                <a:cubicBezTo>
                  <a:pt x="20508" y="13067"/>
                  <a:pt x="19672" y="13507"/>
                  <a:pt x="18618" y="13883"/>
                </a:cubicBezTo>
                <a:cubicBezTo>
                  <a:pt x="16520" y="14629"/>
                  <a:pt x="13745" y="15037"/>
                  <a:pt x="10801" y="15037"/>
                </a:cubicBezTo>
                <a:cubicBezTo>
                  <a:pt x="7856" y="15037"/>
                  <a:pt x="5080" y="14629"/>
                  <a:pt x="2982" y="13883"/>
                </a:cubicBezTo>
                <a:cubicBezTo>
                  <a:pt x="1928" y="13507"/>
                  <a:pt x="1099" y="13067"/>
                  <a:pt x="504" y="12566"/>
                </a:cubicBezTo>
                <a:cubicBezTo>
                  <a:pt x="307" y="12402"/>
                  <a:pt x="142" y="12233"/>
                  <a:pt x="0" y="12059"/>
                </a:cubicBezTo>
                <a:close/>
                <a:moveTo>
                  <a:pt x="0" y="14428"/>
                </a:moveTo>
                <a:lnTo>
                  <a:pt x="0" y="15391"/>
                </a:lnTo>
                <a:cubicBezTo>
                  <a:pt x="0" y="17510"/>
                  <a:pt x="4836" y="19231"/>
                  <a:pt x="10801" y="19231"/>
                </a:cubicBezTo>
                <a:cubicBezTo>
                  <a:pt x="16766" y="19231"/>
                  <a:pt x="21600" y="17515"/>
                  <a:pt x="21600" y="15391"/>
                </a:cubicBezTo>
                <a:lnTo>
                  <a:pt x="21600" y="14428"/>
                </a:lnTo>
                <a:cubicBezTo>
                  <a:pt x="21458" y="14602"/>
                  <a:pt x="21295" y="14772"/>
                  <a:pt x="21098" y="14935"/>
                </a:cubicBezTo>
                <a:cubicBezTo>
                  <a:pt x="20508" y="15436"/>
                  <a:pt x="19672" y="15877"/>
                  <a:pt x="18618" y="16252"/>
                </a:cubicBezTo>
                <a:cubicBezTo>
                  <a:pt x="16520" y="16998"/>
                  <a:pt x="13745" y="17406"/>
                  <a:pt x="10801" y="17406"/>
                </a:cubicBezTo>
                <a:cubicBezTo>
                  <a:pt x="7856" y="17406"/>
                  <a:pt x="5080" y="16998"/>
                  <a:pt x="2982" y="16252"/>
                </a:cubicBezTo>
                <a:cubicBezTo>
                  <a:pt x="1928" y="15877"/>
                  <a:pt x="1099" y="15436"/>
                  <a:pt x="504" y="14935"/>
                </a:cubicBezTo>
                <a:cubicBezTo>
                  <a:pt x="307" y="14772"/>
                  <a:pt x="142" y="14602"/>
                  <a:pt x="0" y="14428"/>
                </a:cubicBezTo>
                <a:close/>
                <a:moveTo>
                  <a:pt x="0" y="16797"/>
                </a:moveTo>
                <a:lnTo>
                  <a:pt x="0" y="17760"/>
                </a:lnTo>
                <a:cubicBezTo>
                  <a:pt x="0" y="19879"/>
                  <a:pt x="4836" y="21600"/>
                  <a:pt x="10801" y="21600"/>
                </a:cubicBezTo>
                <a:cubicBezTo>
                  <a:pt x="16766" y="21600"/>
                  <a:pt x="21600" y="19879"/>
                  <a:pt x="21600" y="17760"/>
                </a:cubicBezTo>
                <a:lnTo>
                  <a:pt x="21600" y="16797"/>
                </a:lnTo>
                <a:cubicBezTo>
                  <a:pt x="21458" y="16971"/>
                  <a:pt x="21295" y="17141"/>
                  <a:pt x="21098" y="17304"/>
                </a:cubicBezTo>
                <a:cubicBezTo>
                  <a:pt x="20508" y="17805"/>
                  <a:pt x="19672" y="18246"/>
                  <a:pt x="18618" y="18622"/>
                </a:cubicBezTo>
                <a:cubicBezTo>
                  <a:pt x="16520" y="19368"/>
                  <a:pt x="13745" y="19775"/>
                  <a:pt x="10801" y="19775"/>
                </a:cubicBezTo>
                <a:cubicBezTo>
                  <a:pt x="7856" y="19775"/>
                  <a:pt x="5080" y="19368"/>
                  <a:pt x="2982" y="18622"/>
                </a:cubicBezTo>
                <a:cubicBezTo>
                  <a:pt x="1928" y="18246"/>
                  <a:pt x="1099" y="17805"/>
                  <a:pt x="504" y="17304"/>
                </a:cubicBezTo>
                <a:cubicBezTo>
                  <a:pt x="307" y="17141"/>
                  <a:pt x="142" y="16971"/>
                  <a:pt x="0" y="16797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4">
                <a:hueOff val="-613784"/>
                <a:lumOff val="1275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60" name="Rounded Rectangle"/>
          <p:cNvSpPr/>
          <p:nvPr/>
        </p:nvSpPr>
        <p:spPr>
          <a:xfrm>
            <a:off x="16393810" y="4471509"/>
            <a:ext cx="5588336" cy="3883982"/>
          </a:xfrm>
          <a:prstGeom prst="roundRect">
            <a:avLst>
              <a:gd name="adj" fmla="val 17053"/>
            </a:avLst>
          </a:prstGeom>
          <a:solidFill>
            <a:srgbClr val="000000"/>
          </a:solidFill>
          <a:ln w="12700">
            <a:miter lim="400000"/>
          </a:ln>
          <a:effectLst>
            <a:outerShdw blurRad="1270000" dist="254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61" name="Circle"/>
          <p:cNvSpPr/>
          <p:nvPr/>
        </p:nvSpPr>
        <p:spPr>
          <a:xfrm>
            <a:off x="16827706" y="4741602"/>
            <a:ext cx="190501" cy="190501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62" name="Circle"/>
          <p:cNvSpPr/>
          <p:nvPr/>
        </p:nvSpPr>
        <p:spPr>
          <a:xfrm>
            <a:off x="17160253" y="4741602"/>
            <a:ext cx="190501" cy="190501"/>
          </a:xfrm>
          <a:prstGeom prst="ellipse">
            <a:avLst/>
          </a:prstGeom>
          <a:solidFill>
            <a:srgbClr val="FFFB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63" name="Circle"/>
          <p:cNvSpPr/>
          <p:nvPr/>
        </p:nvSpPr>
        <p:spPr>
          <a:xfrm>
            <a:off x="17492800" y="4741602"/>
            <a:ext cx="190501" cy="190501"/>
          </a:xfrm>
          <a:prstGeom prst="ellipse">
            <a:avLst/>
          </a:prstGeom>
          <a:solidFill>
            <a:srgbClr val="00F9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264" name="1"/>
          <p:cNvSpPr txBox="1"/>
          <p:nvPr/>
        </p:nvSpPr>
        <p:spPr>
          <a:xfrm>
            <a:off x="4652462" y="2344356"/>
            <a:ext cx="43053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1</a:t>
            </a:r>
          </a:p>
        </p:txBody>
      </p:sp>
      <p:sp>
        <p:nvSpPr>
          <p:cNvPr id="265" name="2"/>
          <p:cNvSpPr txBox="1"/>
          <p:nvPr/>
        </p:nvSpPr>
        <p:spPr>
          <a:xfrm>
            <a:off x="11812587" y="2344356"/>
            <a:ext cx="43053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2</a:t>
            </a:r>
          </a:p>
        </p:txBody>
      </p:sp>
      <p:sp>
        <p:nvSpPr>
          <p:cNvPr id="266" name="3"/>
          <p:cNvSpPr txBox="1"/>
          <p:nvPr/>
        </p:nvSpPr>
        <p:spPr>
          <a:xfrm>
            <a:off x="18972712" y="2344356"/>
            <a:ext cx="43053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3</a:t>
            </a:r>
          </a:p>
        </p:txBody>
      </p:sp>
      <p:sp>
        <p:nvSpPr>
          <p:cNvPr id="267" name="Webpage - Web Form…"/>
          <p:cNvSpPr txBox="1"/>
          <p:nvPr/>
        </p:nvSpPr>
        <p:spPr>
          <a:xfrm>
            <a:off x="2010862" y="9453943"/>
            <a:ext cx="5713731" cy="21590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Webpage - Web Form</a:t>
            </a:r>
          </a:p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(Input for Database)</a:t>
            </a:r>
          </a:p>
        </p:txBody>
      </p:sp>
      <p:sp>
        <p:nvSpPr>
          <p:cNvPr id="268" name="Database…"/>
          <p:cNvSpPr txBox="1"/>
          <p:nvPr/>
        </p:nvSpPr>
        <p:spPr>
          <a:xfrm>
            <a:off x="10622915" y="9453943"/>
            <a:ext cx="2809876" cy="21590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4">
                <a:hueOff val="-613784"/>
                <a:lumOff val="1275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Database</a:t>
            </a:r>
          </a:p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Data Table</a:t>
            </a:r>
          </a:p>
        </p:txBody>
      </p:sp>
      <p:sp>
        <p:nvSpPr>
          <p:cNvPr id="269" name="Webpage - Contacts List…"/>
          <p:cNvSpPr txBox="1"/>
          <p:nvPr/>
        </p:nvSpPr>
        <p:spPr>
          <a:xfrm>
            <a:off x="16002817" y="9453943"/>
            <a:ext cx="6370321" cy="21590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Webpage - Contacts List</a:t>
            </a:r>
          </a:p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  <a:p>
            <a: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(Output from Database)</a:t>
            </a:r>
          </a:p>
        </p:txBody>
      </p:sp>
      <p:sp>
        <p:nvSpPr>
          <p:cNvPr id="270" name="Document"/>
          <p:cNvSpPr/>
          <p:nvPr/>
        </p:nvSpPr>
        <p:spPr>
          <a:xfrm>
            <a:off x="18256716" y="5244992"/>
            <a:ext cx="1608523" cy="2083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4" y="21600"/>
                  <a:pt x="21600" y="21528"/>
                  <a:pt x="21600" y="21438"/>
                </a:cubicBezTo>
                <a:lnTo>
                  <a:pt x="21600" y="5895"/>
                </a:lnTo>
                <a:cubicBezTo>
                  <a:pt x="21600" y="5863"/>
                  <a:pt x="21567" y="5837"/>
                  <a:pt x="21525" y="5837"/>
                </a:cubicBezTo>
                <a:lnTo>
                  <a:pt x="14257" y="5837"/>
                </a:lnTo>
                <a:cubicBezTo>
                  <a:pt x="14140" y="5837"/>
                  <a:pt x="14044" y="5765"/>
                  <a:pt x="14044" y="5674"/>
                </a:cubicBezTo>
                <a:lnTo>
                  <a:pt x="14044" y="58"/>
                </a:lnTo>
                <a:cubicBezTo>
                  <a:pt x="14044" y="26"/>
                  <a:pt x="14010" y="0"/>
                  <a:pt x="13969" y="0"/>
                </a:cubicBezTo>
                <a:lnTo>
                  <a:pt x="213" y="0"/>
                </a:lnTo>
                <a:close/>
                <a:moveTo>
                  <a:pt x="15018" y="86"/>
                </a:moveTo>
                <a:cubicBezTo>
                  <a:pt x="14992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8" y="5120"/>
                  <a:pt x="15185" y="5120"/>
                </a:cubicBezTo>
                <a:lnTo>
                  <a:pt x="21419" y="5120"/>
                </a:lnTo>
                <a:cubicBezTo>
                  <a:pt x="21486" y="5120"/>
                  <a:pt x="21519" y="5058"/>
                  <a:pt x="21472" y="5021"/>
                </a:cubicBezTo>
                <a:lnTo>
                  <a:pt x="15100" y="99"/>
                </a:lnTo>
                <a:cubicBezTo>
                  <a:pt x="15077" y="81"/>
                  <a:pt x="15044" y="78"/>
                  <a:pt x="15018" y="8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1" name="Document"/>
          <p:cNvSpPr/>
          <p:nvPr/>
        </p:nvSpPr>
        <p:spPr>
          <a:xfrm>
            <a:off x="18383716" y="5371992"/>
            <a:ext cx="1608523" cy="2083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4" y="21600"/>
                  <a:pt x="21600" y="21528"/>
                  <a:pt x="21600" y="21438"/>
                </a:cubicBezTo>
                <a:lnTo>
                  <a:pt x="21600" y="5895"/>
                </a:lnTo>
                <a:cubicBezTo>
                  <a:pt x="21600" y="5863"/>
                  <a:pt x="21567" y="5837"/>
                  <a:pt x="21525" y="5837"/>
                </a:cubicBezTo>
                <a:lnTo>
                  <a:pt x="14257" y="5837"/>
                </a:lnTo>
                <a:cubicBezTo>
                  <a:pt x="14140" y="5837"/>
                  <a:pt x="14044" y="5765"/>
                  <a:pt x="14044" y="5674"/>
                </a:cubicBezTo>
                <a:lnTo>
                  <a:pt x="14044" y="58"/>
                </a:lnTo>
                <a:cubicBezTo>
                  <a:pt x="14044" y="26"/>
                  <a:pt x="14010" y="0"/>
                  <a:pt x="13969" y="0"/>
                </a:cubicBezTo>
                <a:lnTo>
                  <a:pt x="213" y="0"/>
                </a:lnTo>
                <a:close/>
                <a:moveTo>
                  <a:pt x="15018" y="86"/>
                </a:moveTo>
                <a:cubicBezTo>
                  <a:pt x="14992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8" y="5120"/>
                  <a:pt x="15185" y="5120"/>
                </a:cubicBezTo>
                <a:lnTo>
                  <a:pt x="21419" y="5120"/>
                </a:lnTo>
                <a:cubicBezTo>
                  <a:pt x="21486" y="5120"/>
                  <a:pt x="21519" y="5058"/>
                  <a:pt x="21472" y="5021"/>
                </a:cubicBezTo>
                <a:lnTo>
                  <a:pt x="15100" y="99"/>
                </a:lnTo>
                <a:cubicBezTo>
                  <a:pt x="15077" y="81"/>
                  <a:pt x="15044" y="78"/>
                  <a:pt x="15018" y="8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2" name="Document"/>
          <p:cNvSpPr/>
          <p:nvPr/>
        </p:nvSpPr>
        <p:spPr>
          <a:xfrm>
            <a:off x="18510716" y="5498992"/>
            <a:ext cx="1608523" cy="2083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4" y="21600"/>
                  <a:pt x="21600" y="21528"/>
                  <a:pt x="21600" y="21438"/>
                </a:cubicBezTo>
                <a:lnTo>
                  <a:pt x="21600" y="5895"/>
                </a:lnTo>
                <a:cubicBezTo>
                  <a:pt x="21600" y="5863"/>
                  <a:pt x="21567" y="5837"/>
                  <a:pt x="21525" y="5837"/>
                </a:cubicBezTo>
                <a:lnTo>
                  <a:pt x="14257" y="5837"/>
                </a:lnTo>
                <a:cubicBezTo>
                  <a:pt x="14140" y="5837"/>
                  <a:pt x="14044" y="5765"/>
                  <a:pt x="14044" y="5674"/>
                </a:cubicBezTo>
                <a:lnTo>
                  <a:pt x="14044" y="58"/>
                </a:lnTo>
                <a:cubicBezTo>
                  <a:pt x="14044" y="26"/>
                  <a:pt x="14010" y="0"/>
                  <a:pt x="13969" y="0"/>
                </a:cubicBezTo>
                <a:lnTo>
                  <a:pt x="213" y="0"/>
                </a:lnTo>
                <a:close/>
                <a:moveTo>
                  <a:pt x="15018" y="86"/>
                </a:moveTo>
                <a:cubicBezTo>
                  <a:pt x="14992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8" y="5120"/>
                  <a:pt x="15185" y="5120"/>
                </a:cubicBezTo>
                <a:lnTo>
                  <a:pt x="21419" y="5120"/>
                </a:lnTo>
                <a:cubicBezTo>
                  <a:pt x="21486" y="5120"/>
                  <a:pt x="21519" y="5058"/>
                  <a:pt x="21472" y="5021"/>
                </a:cubicBezTo>
                <a:lnTo>
                  <a:pt x="15100" y="99"/>
                </a:lnTo>
                <a:cubicBezTo>
                  <a:pt x="15077" y="81"/>
                  <a:pt x="15044" y="78"/>
                  <a:pt x="15018" y="8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3" name="Head with Shoulders"/>
          <p:cNvSpPr/>
          <p:nvPr/>
        </p:nvSpPr>
        <p:spPr>
          <a:xfrm>
            <a:off x="18860555" y="6303826"/>
            <a:ext cx="908845" cy="787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8419" y="0"/>
                  <a:pt x="7041" y="1374"/>
                  <a:pt x="6553" y="3337"/>
                </a:cubicBezTo>
                <a:cubicBezTo>
                  <a:pt x="6322" y="4269"/>
                  <a:pt x="6312" y="5365"/>
                  <a:pt x="6383" y="6556"/>
                </a:cubicBezTo>
                <a:cubicBezTo>
                  <a:pt x="6251" y="6550"/>
                  <a:pt x="6103" y="6550"/>
                  <a:pt x="5944" y="6556"/>
                </a:cubicBezTo>
                <a:cubicBezTo>
                  <a:pt x="5170" y="6600"/>
                  <a:pt x="5740" y="8660"/>
                  <a:pt x="6261" y="9870"/>
                </a:cubicBezTo>
                <a:cubicBezTo>
                  <a:pt x="6371" y="10117"/>
                  <a:pt x="6602" y="10060"/>
                  <a:pt x="6700" y="10028"/>
                </a:cubicBezTo>
                <a:cubicBezTo>
                  <a:pt x="6898" y="12074"/>
                  <a:pt x="7173" y="12688"/>
                  <a:pt x="7865" y="13587"/>
                </a:cubicBezTo>
                <a:lnTo>
                  <a:pt x="7853" y="14563"/>
                </a:lnTo>
                <a:cubicBezTo>
                  <a:pt x="7836" y="15893"/>
                  <a:pt x="7177" y="16995"/>
                  <a:pt x="6102" y="17704"/>
                </a:cubicBezTo>
                <a:cubicBezTo>
                  <a:pt x="6014" y="17761"/>
                  <a:pt x="5927" y="17818"/>
                  <a:pt x="5839" y="17863"/>
                </a:cubicBezTo>
                <a:cubicBezTo>
                  <a:pt x="5335" y="18148"/>
                  <a:pt x="4780" y="18293"/>
                  <a:pt x="4221" y="18318"/>
                </a:cubicBezTo>
                <a:cubicBezTo>
                  <a:pt x="1630" y="18457"/>
                  <a:pt x="779" y="19820"/>
                  <a:pt x="0" y="21600"/>
                </a:cubicBezTo>
                <a:lnTo>
                  <a:pt x="10801" y="21600"/>
                </a:lnTo>
                <a:lnTo>
                  <a:pt x="21600" y="21600"/>
                </a:lnTo>
                <a:cubicBezTo>
                  <a:pt x="20821" y="19820"/>
                  <a:pt x="19970" y="18457"/>
                  <a:pt x="17379" y="18318"/>
                </a:cubicBezTo>
                <a:cubicBezTo>
                  <a:pt x="16820" y="18286"/>
                  <a:pt x="16260" y="18148"/>
                  <a:pt x="15761" y="17863"/>
                </a:cubicBezTo>
                <a:cubicBezTo>
                  <a:pt x="15678" y="17812"/>
                  <a:pt x="15591" y="17761"/>
                  <a:pt x="15498" y="17704"/>
                </a:cubicBezTo>
                <a:cubicBezTo>
                  <a:pt x="14423" y="16995"/>
                  <a:pt x="13758" y="15893"/>
                  <a:pt x="13747" y="14563"/>
                </a:cubicBezTo>
                <a:lnTo>
                  <a:pt x="13737" y="13587"/>
                </a:lnTo>
                <a:cubicBezTo>
                  <a:pt x="14428" y="12688"/>
                  <a:pt x="14697" y="12074"/>
                  <a:pt x="14900" y="10028"/>
                </a:cubicBezTo>
                <a:cubicBezTo>
                  <a:pt x="14993" y="10066"/>
                  <a:pt x="15229" y="10123"/>
                  <a:pt x="15339" y="9870"/>
                </a:cubicBezTo>
                <a:cubicBezTo>
                  <a:pt x="15865" y="8660"/>
                  <a:pt x="16431" y="6600"/>
                  <a:pt x="15658" y="6556"/>
                </a:cubicBezTo>
                <a:cubicBezTo>
                  <a:pt x="15498" y="6550"/>
                  <a:pt x="15350" y="6543"/>
                  <a:pt x="15219" y="6556"/>
                </a:cubicBezTo>
                <a:cubicBezTo>
                  <a:pt x="15290" y="5371"/>
                  <a:pt x="15283" y="4269"/>
                  <a:pt x="15047" y="3337"/>
                </a:cubicBezTo>
                <a:cubicBezTo>
                  <a:pt x="14559" y="1374"/>
                  <a:pt x="13183" y="0"/>
                  <a:pt x="10801" y="0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6"/>
            </a:solidFill>
            <a:miter lim="400000"/>
          </a:ln>
          <a:effectLst>
            <a:outerShdw blurRad="1270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74" name="Edit Document"/>
          <p:cNvSpPr/>
          <p:nvPr/>
        </p:nvSpPr>
        <p:spPr>
          <a:xfrm>
            <a:off x="3874220" y="5333999"/>
            <a:ext cx="1987015" cy="2159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5" h="21600" extrusionOk="0">
                <a:moveTo>
                  <a:pt x="178" y="0"/>
                </a:moveTo>
                <a:cubicBezTo>
                  <a:pt x="80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80" y="21600"/>
                  <a:pt x="178" y="21600"/>
                </a:cubicBezTo>
                <a:lnTo>
                  <a:pt x="17891" y="21600"/>
                </a:lnTo>
                <a:cubicBezTo>
                  <a:pt x="17989" y="21600"/>
                  <a:pt x="18069" y="21528"/>
                  <a:pt x="18069" y="21438"/>
                </a:cubicBezTo>
                <a:lnTo>
                  <a:pt x="18069" y="10414"/>
                </a:lnTo>
                <a:lnTo>
                  <a:pt x="13054" y="15043"/>
                </a:lnTo>
                <a:cubicBezTo>
                  <a:pt x="12867" y="15216"/>
                  <a:pt x="12647" y="15358"/>
                  <a:pt x="12407" y="15463"/>
                </a:cubicBezTo>
                <a:lnTo>
                  <a:pt x="8385" y="17111"/>
                </a:lnTo>
                <a:cubicBezTo>
                  <a:pt x="8235" y="17177"/>
                  <a:pt x="8078" y="17032"/>
                  <a:pt x="8149" y="16892"/>
                </a:cubicBezTo>
                <a:lnTo>
                  <a:pt x="9963" y="13105"/>
                </a:lnTo>
                <a:cubicBezTo>
                  <a:pt x="10077" y="12882"/>
                  <a:pt x="10231" y="12679"/>
                  <a:pt x="10420" y="12504"/>
                </a:cubicBezTo>
                <a:lnTo>
                  <a:pt x="17644" y="5837"/>
                </a:lnTo>
                <a:lnTo>
                  <a:pt x="11926" y="5837"/>
                </a:lnTo>
                <a:cubicBezTo>
                  <a:pt x="11828" y="5837"/>
                  <a:pt x="11748" y="5765"/>
                  <a:pt x="11748" y="5674"/>
                </a:cubicBezTo>
                <a:lnTo>
                  <a:pt x="11748" y="58"/>
                </a:lnTo>
                <a:cubicBezTo>
                  <a:pt x="11748" y="26"/>
                  <a:pt x="11720" y="0"/>
                  <a:pt x="11685" y="0"/>
                </a:cubicBezTo>
                <a:lnTo>
                  <a:pt x="178" y="0"/>
                </a:lnTo>
                <a:close/>
                <a:moveTo>
                  <a:pt x="12563" y="86"/>
                </a:moveTo>
                <a:cubicBezTo>
                  <a:pt x="12541" y="94"/>
                  <a:pt x="12525" y="114"/>
                  <a:pt x="12525" y="140"/>
                </a:cubicBezTo>
                <a:lnTo>
                  <a:pt x="12525" y="4958"/>
                </a:lnTo>
                <a:cubicBezTo>
                  <a:pt x="12525" y="5048"/>
                  <a:pt x="12605" y="5120"/>
                  <a:pt x="12703" y="5120"/>
                </a:cubicBezTo>
                <a:lnTo>
                  <a:pt x="17917" y="5120"/>
                </a:lnTo>
                <a:cubicBezTo>
                  <a:pt x="17974" y="5120"/>
                  <a:pt x="18001" y="5058"/>
                  <a:pt x="17962" y="5021"/>
                </a:cubicBezTo>
                <a:lnTo>
                  <a:pt x="12632" y="99"/>
                </a:lnTo>
                <a:cubicBezTo>
                  <a:pt x="12612" y="81"/>
                  <a:pt x="12585" y="78"/>
                  <a:pt x="12563" y="86"/>
                </a:cubicBezTo>
                <a:close/>
                <a:moveTo>
                  <a:pt x="20172" y="4728"/>
                </a:moveTo>
                <a:cubicBezTo>
                  <a:pt x="20023" y="4734"/>
                  <a:pt x="19872" y="4794"/>
                  <a:pt x="19753" y="4903"/>
                </a:cubicBezTo>
                <a:lnTo>
                  <a:pt x="18916" y="5676"/>
                </a:lnTo>
                <a:cubicBezTo>
                  <a:pt x="18892" y="5699"/>
                  <a:pt x="18892" y="5736"/>
                  <a:pt x="18916" y="5758"/>
                </a:cubicBezTo>
                <a:lnTo>
                  <a:pt x="20419" y="7147"/>
                </a:lnTo>
                <a:cubicBezTo>
                  <a:pt x="20443" y="7170"/>
                  <a:pt x="20483" y="7170"/>
                  <a:pt x="20508" y="7147"/>
                </a:cubicBezTo>
                <a:lnTo>
                  <a:pt x="21345" y="6372"/>
                </a:lnTo>
                <a:cubicBezTo>
                  <a:pt x="21583" y="6154"/>
                  <a:pt x="21600" y="5815"/>
                  <a:pt x="21383" y="5615"/>
                </a:cubicBezTo>
                <a:lnTo>
                  <a:pt x="20576" y="4868"/>
                </a:lnTo>
                <a:cubicBezTo>
                  <a:pt x="20468" y="4768"/>
                  <a:pt x="20321" y="4722"/>
                  <a:pt x="20172" y="4728"/>
                </a:cubicBezTo>
                <a:close/>
                <a:moveTo>
                  <a:pt x="18322" y="6249"/>
                </a:moveTo>
                <a:cubicBezTo>
                  <a:pt x="18306" y="6249"/>
                  <a:pt x="18290" y="6255"/>
                  <a:pt x="18277" y="6266"/>
                </a:cubicBezTo>
                <a:lnTo>
                  <a:pt x="11222" y="12779"/>
                </a:lnTo>
                <a:cubicBezTo>
                  <a:pt x="11198" y="12801"/>
                  <a:pt x="11198" y="12838"/>
                  <a:pt x="11222" y="12861"/>
                </a:cubicBezTo>
                <a:lnTo>
                  <a:pt x="12727" y="14249"/>
                </a:lnTo>
                <a:cubicBezTo>
                  <a:pt x="12751" y="14272"/>
                  <a:pt x="12789" y="14272"/>
                  <a:pt x="12814" y="14249"/>
                </a:cubicBezTo>
                <a:lnTo>
                  <a:pt x="19869" y="7737"/>
                </a:lnTo>
                <a:cubicBezTo>
                  <a:pt x="19893" y="7714"/>
                  <a:pt x="19893" y="7677"/>
                  <a:pt x="19869" y="7655"/>
                </a:cubicBezTo>
                <a:lnTo>
                  <a:pt x="18366" y="6266"/>
                </a:lnTo>
                <a:cubicBezTo>
                  <a:pt x="18354" y="6255"/>
                  <a:pt x="18338" y="6249"/>
                  <a:pt x="18322" y="6249"/>
                </a:cubicBezTo>
                <a:close/>
                <a:moveTo>
                  <a:pt x="10691" y="13419"/>
                </a:moveTo>
                <a:cubicBezTo>
                  <a:pt x="10671" y="13422"/>
                  <a:pt x="10653" y="13432"/>
                  <a:pt x="10644" y="13451"/>
                </a:cubicBezTo>
                <a:lnTo>
                  <a:pt x="9401" y="15879"/>
                </a:lnTo>
                <a:cubicBezTo>
                  <a:pt x="9375" y="15929"/>
                  <a:pt x="9430" y="15979"/>
                  <a:pt x="9483" y="15955"/>
                </a:cubicBezTo>
                <a:lnTo>
                  <a:pt x="12114" y="14808"/>
                </a:lnTo>
                <a:cubicBezTo>
                  <a:pt x="12154" y="14790"/>
                  <a:pt x="12161" y="14741"/>
                  <a:pt x="12130" y="14712"/>
                </a:cubicBezTo>
                <a:lnTo>
                  <a:pt x="10745" y="13434"/>
                </a:lnTo>
                <a:cubicBezTo>
                  <a:pt x="10730" y="13420"/>
                  <a:pt x="10710" y="13416"/>
                  <a:pt x="10691" y="13419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st="254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1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3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23" presetClass="entr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7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" grpId="2" animBg="1" advAuto="0"/>
      <p:bldP spid="271" grpId="3" animBg="1" advAuto="0"/>
      <p:bldP spid="272" grpId="1" animBg="1" advAuto="0"/>
      <p:bldP spid="273" grpId="4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Challenges"/>
          <p:cNvSpPr txBox="1"/>
          <p:nvPr/>
        </p:nvSpPr>
        <p:spPr>
          <a:xfrm>
            <a:off x="10828362" y="1135938"/>
            <a:ext cx="2727276" cy="749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sz="46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Challenges</a:t>
            </a:r>
          </a:p>
        </p:txBody>
      </p:sp>
      <p:sp>
        <p:nvSpPr>
          <p:cNvPr id="447" name="Information entered is wrong type : -"/>
          <p:cNvSpPr txBox="1"/>
          <p:nvPr/>
        </p:nvSpPr>
        <p:spPr>
          <a:xfrm>
            <a:off x="797907" y="2677021"/>
            <a:ext cx="6765172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592666" indent="-592666">
              <a:lnSpc>
                <a:spcPct val="130000"/>
              </a:lnSpc>
              <a:buSzPct val="100000"/>
              <a:buAutoNum type="arabicParenR"/>
              <a:defRPr sz="32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Information entered is wrong type : -</a:t>
            </a:r>
          </a:p>
        </p:txBody>
      </p:sp>
      <p:sp>
        <p:nvSpPr>
          <p:cNvPr id="448" name="2) Information entered is wrong format : -"/>
          <p:cNvSpPr txBox="1"/>
          <p:nvPr/>
        </p:nvSpPr>
        <p:spPr>
          <a:xfrm>
            <a:off x="962820" y="8861921"/>
            <a:ext cx="6945885" cy="53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130000"/>
              </a:lnSpc>
              <a:defRPr sz="32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2) Information entered is wrong format : -</a:t>
            </a:r>
          </a:p>
        </p:txBody>
      </p:sp>
      <p:pic>
        <p:nvPicPr>
          <p:cNvPr id="449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961" y="6440967"/>
            <a:ext cx="12369801" cy="1463709"/>
          </a:xfrm>
          <a:prstGeom prst="rect">
            <a:avLst/>
          </a:prstGeom>
        </p:spPr>
      </p:pic>
      <p:sp>
        <p:nvSpPr>
          <p:cNvPr id="450" name="Example : -"/>
          <p:cNvSpPr txBox="1"/>
          <p:nvPr/>
        </p:nvSpPr>
        <p:spPr>
          <a:xfrm>
            <a:off x="8383583" y="2727821"/>
            <a:ext cx="144902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Example : -</a:t>
            </a:r>
          </a:p>
        </p:txBody>
      </p:sp>
      <p:pic>
        <p:nvPicPr>
          <p:cNvPr id="451" name="image.png" descr="image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324992" y="2410321"/>
            <a:ext cx="5448301" cy="2057401"/>
          </a:xfrm>
          <a:prstGeom prst="rect">
            <a:avLst/>
          </a:prstGeom>
        </p:spPr>
      </p:pic>
      <p:sp>
        <p:nvSpPr>
          <p:cNvPr id="452" name="Testing : -"/>
          <p:cNvSpPr txBox="1"/>
          <p:nvPr/>
        </p:nvSpPr>
        <p:spPr>
          <a:xfrm>
            <a:off x="8481322" y="5445621"/>
            <a:ext cx="127894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 : -</a:t>
            </a:r>
          </a:p>
        </p:txBody>
      </p:sp>
      <p:pic>
        <p:nvPicPr>
          <p:cNvPr id="453" name="image.png" descr="image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962292" y="2410321"/>
            <a:ext cx="5791201" cy="1854201"/>
          </a:xfrm>
          <a:prstGeom prst="rect">
            <a:avLst/>
          </a:prstGeom>
        </p:spPr>
      </p:pic>
      <p:pic>
        <p:nvPicPr>
          <p:cNvPr id="454" name="image.png" descr="image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1127392" y="4783254"/>
            <a:ext cx="12369801" cy="1540635"/>
          </a:xfrm>
          <a:prstGeom prst="rect">
            <a:avLst/>
          </a:prstGeom>
        </p:spPr>
      </p:pic>
      <p:pic>
        <p:nvPicPr>
          <p:cNvPr id="455" name="image.png" descr="image.pn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11121042" y="8760829"/>
            <a:ext cx="5473701" cy="1968501"/>
          </a:xfrm>
          <a:prstGeom prst="rect">
            <a:avLst/>
          </a:prstGeom>
        </p:spPr>
      </p:pic>
      <p:sp>
        <p:nvSpPr>
          <p:cNvPr id="456" name="Example : -"/>
          <p:cNvSpPr txBox="1"/>
          <p:nvPr/>
        </p:nvSpPr>
        <p:spPr>
          <a:xfrm>
            <a:off x="8497883" y="8912721"/>
            <a:ext cx="144902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Example : -</a:t>
            </a:r>
          </a:p>
        </p:txBody>
      </p:sp>
      <p:sp>
        <p:nvSpPr>
          <p:cNvPr id="457" name="Testing : -"/>
          <p:cNvSpPr txBox="1"/>
          <p:nvPr/>
        </p:nvSpPr>
        <p:spPr>
          <a:xfrm>
            <a:off x="8582922" y="11732121"/>
            <a:ext cx="127894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 : -</a:t>
            </a:r>
          </a:p>
        </p:txBody>
      </p:sp>
      <p:pic>
        <p:nvPicPr>
          <p:cNvPr id="458" name="image.png" descr="image.png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10962292" y="11144531"/>
            <a:ext cx="12623801" cy="1441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3) Information entered consists of special…"/>
          <p:cNvSpPr txBox="1"/>
          <p:nvPr/>
        </p:nvSpPr>
        <p:spPr>
          <a:xfrm>
            <a:off x="356928" y="2785606"/>
            <a:ext cx="5925770" cy="948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30000"/>
              </a:lnSpc>
              <a:defRPr sz="27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3) Information entered consists of special </a:t>
            </a:r>
          </a:p>
          <a:p>
            <a:pPr>
              <a:lnSpc>
                <a:spcPct val="130000"/>
              </a:lnSpc>
              <a:defRPr sz="27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characters used by php</a:t>
            </a:r>
          </a:p>
        </p:txBody>
      </p:sp>
      <p:sp>
        <p:nvSpPr>
          <p:cNvPr id="461" name="4) Information entered consists of special…"/>
          <p:cNvSpPr txBox="1"/>
          <p:nvPr/>
        </p:nvSpPr>
        <p:spPr>
          <a:xfrm>
            <a:off x="356928" y="7624306"/>
            <a:ext cx="5925770" cy="948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130000"/>
              </a:lnSpc>
              <a:defRPr sz="27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4) Information entered consists of special </a:t>
            </a:r>
          </a:p>
          <a:p>
            <a:pPr>
              <a:lnSpc>
                <a:spcPct val="130000"/>
              </a:lnSpc>
              <a:defRPr sz="2700"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r>
              <a:t>characters used by html </a:t>
            </a:r>
          </a:p>
        </p:txBody>
      </p:sp>
      <p:sp>
        <p:nvSpPr>
          <p:cNvPr id="462" name="Example : -"/>
          <p:cNvSpPr txBox="1"/>
          <p:nvPr/>
        </p:nvSpPr>
        <p:spPr>
          <a:xfrm>
            <a:off x="7307003" y="1989951"/>
            <a:ext cx="144902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Example : -</a:t>
            </a:r>
          </a:p>
        </p:txBody>
      </p:sp>
      <p:sp>
        <p:nvSpPr>
          <p:cNvPr id="463" name="Testing : -"/>
          <p:cNvSpPr txBox="1"/>
          <p:nvPr/>
        </p:nvSpPr>
        <p:spPr>
          <a:xfrm>
            <a:off x="7277742" y="4656951"/>
            <a:ext cx="127894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 : -</a:t>
            </a:r>
          </a:p>
        </p:txBody>
      </p:sp>
      <p:sp>
        <p:nvSpPr>
          <p:cNvPr id="464" name="Example : -"/>
          <p:cNvSpPr txBox="1"/>
          <p:nvPr/>
        </p:nvSpPr>
        <p:spPr>
          <a:xfrm>
            <a:off x="7319703" y="7616051"/>
            <a:ext cx="1449020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Example : -</a:t>
            </a:r>
          </a:p>
        </p:txBody>
      </p:sp>
      <p:sp>
        <p:nvSpPr>
          <p:cNvPr id="465" name="Testing : -"/>
          <p:cNvSpPr txBox="1"/>
          <p:nvPr/>
        </p:nvSpPr>
        <p:spPr>
          <a:xfrm>
            <a:off x="7290442" y="12137251"/>
            <a:ext cx="127894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 : -</a:t>
            </a:r>
          </a:p>
        </p:txBody>
      </p:sp>
      <p:sp>
        <p:nvSpPr>
          <p:cNvPr id="466" name=": -"/>
          <p:cNvSpPr txBox="1"/>
          <p:nvPr/>
        </p:nvSpPr>
        <p:spPr>
          <a:xfrm>
            <a:off x="6373654" y="2815451"/>
            <a:ext cx="318517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: -</a:t>
            </a:r>
          </a:p>
        </p:txBody>
      </p:sp>
      <p:sp>
        <p:nvSpPr>
          <p:cNvPr id="467" name=": -"/>
          <p:cNvSpPr txBox="1"/>
          <p:nvPr/>
        </p:nvSpPr>
        <p:spPr>
          <a:xfrm>
            <a:off x="6564154" y="7654151"/>
            <a:ext cx="318517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: -</a:t>
            </a:r>
          </a:p>
        </p:txBody>
      </p:sp>
      <p:pic>
        <p:nvPicPr>
          <p:cNvPr id="468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608879" y="728372"/>
            <a:ext cx="8420101" cy="2962516"/>
          </a:xfrm>
          <a:prstGeom prst="rect">
            <a:avLst/>
          </a:prstGeom>
        </p:spPr>
      </p:pic>
      <p:pic>
        <p:nvPicPr>
          <p:cNvPr id="469" name="image.png" descr="image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6876971" y="7209900"/>
            <a:ext cx="7150101" cy="3086101"/>
          </a:xfrm>
          <a:prstGeom prst="rect">
            <a:avLst/>
          </a:prstGeom>
        </p:spPr>
      </p:pic>
      <p:pic>
        <p:nvPicPr>
          <p:cNvPr id="470" name="image.png" descr="image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749312" y="4281414"/>
            <a:ext cx="7429501" cy="1741674"/>
          </a:xfrm>
          <a:prstGeom prst="rect">
            <a:avLst/>
          </a:prstGeom>
        </p:spPr>
      </p:pic>
      <p:sp>
        <p:nvSpPr>
          <p:cNvPr id="471" name="Result : -"/>
          <p:cNvSpPr txBox="1"/>
          <p:nvPr/>
        </p:nvSpPr>
        <p:spPr>
          <a:xfrm>
            <a:off x="7357955" y="10079851"/>
            <a:ext cx="1143916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Result : -</a:t>
            </a:r>
          </a:p>
        </p:txBody>
      </p:sp>
      <p:pic>
        <p:nvPicPr>
          <p:cNvPr id="472" name="image.png" descr="image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8882412" y="6984834"/>
            <a:ext cx="7941521" cy="2641601"/>
          </a:xfrm>
          <a:prstGeom prst="rect">
            <a:avLst/>
          </a:prstGeom>
        </p:spPr>
      </p:pic>
      <p:pic>
        <p:nvPicPr>
          <p:cNvPr id="473" name="image.png" descr="image.pn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882412" y="10029051"/>
            <a:ext cx="3124201" cy="533401"/>
          </a:xfrm>
          <a:prstGeom prst="rect">
            <a:avLst/>
          </a:prstGeom>
        </p:spPr>
      </p:pic>
      <p:pic>
        <p:nvPicPr>
          <p:cNvPr id="474" name="image.png" descr="image.png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8895112" y="11261473"/>
            <a:ext cx="8877301" cy="17261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5) Black Field Is Submitted"/>
          <p:cNvSpPr txBox="1"/>
          <p:nvPr/>
        </p:nvSpPr>
        <p:spPr>
          <a:xfrm>
            <a:off x="1897697" y="2531173"/>
            <a:ext cx="385156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5) Black Field Is Submitted </a:t>
            </a:r>
          </a:p>
        </p:txBody>
      </p:sp>
      <p:pic>
        <p:nvPicPr>
          <p:cNvPr id="477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9411652" y="1958276"/>
            <a:ext cx="13068301" cy="3326972"/>
          </a:xfrm>
          <a:prstGeom prst="rect">
            <a:avLst/>
          </a:prstGeom>
        </p:spPr>
      </p:pic>
      <p:pic>
        <p:nvPicPr>
          <p:cNvPr id="478" name="image.png" descr="image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405302" y="5550336"/>
            <a:ext cx="13081001" cy="3092976"/>
          </a:xfrm>
          <a:prstGeom prst="rect">
            <a:avLst/>
          </a:prstGeom>
        </p:spPr>
      </p:pic>
      <p:sp>
        <p:nvSpPr>
          <p:cNvPr id="479" name="Example : -"/>
          <p:cNvSpPr txBox="1"/>
          <p:nvPr/>
        </p:nvSpPr>
        <p:spPr>
          <a:xfrm>
            <a:off x="6457251" y="4067873"/>
            <a:ext cx="161586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Example : -</a:t>
            </a:r>
          </a:p>
        </p:txBody>
      </p:sp>
      <p:sp>
        <p:nvSpPr>
          <p:cNvPr id="480" name="Testing : -"/>
          <p:cNvSpPr txBox="1"/>
          <p:nvPr/>
        </p:nvSpPr>
        <p:spPr>
          <a:xfrm>
            <a:off x="6438620" y="10455974"/>
            <a:ext cx="1424522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7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 : -</a:t>
            </a:r>
          </a:p>
        </p:txBody>
      </p:sp>
      <p:pic>
        <p:nvPicPr>
          <p:cNvPr id="481" name="image.png" descr="image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9449581" y="10195624"/>
            <a:ext cx="12992443" cy="15621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674370" y="3895217"/>
            <a:ext cx="19035260" cy="7289801"/>
          </a:xfrm>
          <a:prstGeom prst="rect">
            <a:avLst/>
          </a:prstGeom>
          <a:effectLst>
            <a:reflection stA="82330" endPos="40000" dir="5400000" sy="-100000" algn="bl" rotWithShape="0"/>
          </a:effectLst>
        </p:spPr>
      </p:pic>
      <p:sp>
        <p:nvSpPr>
          <p:cNvPr id="484" name="What went Wrong ?"/>
          <p:cNvSpPr txBox="1"/>
          <p:nvPr/>
        </p:nvSpPr>
        <p:spPr>
          <a:xfrm>
            <a:off x="9437738" y="2129408"/>
            <a:ext cx="5508524" cy="82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3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What went Wrong ?</a:t>
            </a:r>
          </a:p>
        </p:txBody>
      </p:sp>
      <p:sp>
        <p:nvSpPr>
          <p:cNvPr id="485" name="Rounded Rectangle"/>
          <p:cNvSpPr/>
          <p:nvPr/>
        </p:nvSpPr>
        <p:spPr>
          <a:xfrm>
            <a:off x="8768309" y="1672208"/>
            <a:ext cx="6847381" cy="1739901"/>
          </a:xfrm>
          <a:prstGeom prst="roundRect">
            <a:avLst>
              <a:gd name="adj" fmla="val 50000"/>
            </a:avLst>
          </a:prstGeom>
          <a:ln w="25400">
            <a:solidFill>
              <a:schemeClr val="accent4">
                <a:hueOff val="-613784"/>
                <a:lumOff val="12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969122" y="6283603"/>
            <a:ext cx="18445756" cy="3441701"/>
          </a:xfrm>
          <a:prstGeom prst="rect">
            <a:avLst/>
          </a:prstGeom>
        </p:spPr>
      </p:pic>
      <p:sp>
        <p:nvSpPr>
          <p:cNvPr id="488" name="What if information passes sanitization but fails to create MySQL query ?"/>
          <p:cNvSpPr txBox="1"/>
          <p:nvPr/>
        </p:nvSpPr>
        <p:spPr>
          <a:xfrm>
            <a:off x="2827019" y="2552244"/>
            <a:ext cx="18729961" cy="7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What if information passes sanitization but fails to create MySQL query ?</a:t>
            </a:r>
          </a:p>
        </p:txBody>
      </p:sp>
      <p:sp>
        <p:nvSpPr>
          <p:cNvPr id="489" name="Default Error"/>
          <p:cNvSpPr txBox="1"/>
          <p:nvPr/>
        </p:nvSpPr>
        <p:spPr>
          <a:xfrm>
            <a:off x="10829036" y="10516055"/>
            <a:ext cx="272592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Default Error</a:t>
            </a:r>
          </a:p>
        </p:txBody>
      </p:sp>
      <p:sp>
        <p:nvSpPr>
          <p:cNvPr id="490" name="User is tempering with our website"/>
          <p:cNvSpPr txBox="1"/>
          <p:nvPr/>
        </p:nvSpPr>
        <p:spPr>
          <a:xfrm>
            <a:off x="8121269" y="4845151"/>
            <a:ext cx="735431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User is tempering with our website</a:t>
            </a:r>
          </a:p>
        </p:txBody>
      </p:sp>
      <p:sp>
        <p:nvSpPr>
          <p:cNvPr id="491" name="Rounded Rectangle"/>
          <p:cNvSpPr/>
          <p:nvPr/>
        </p:nvSpPr>
        <p:spPr>
          <a:xfrm>
            <a:off x="2291238" y="2075994"/>
            <a:ext cx="19801524" cy="1739901"/>
          </a:xfrm>
          <a:prstGeom prst="roundRect">
            <a:avLst>
              <a:gd name="adj" fmla="val 50000"/>
            </a:avLst>
          </a:prstGeom>
          <a:ln w="25400">
            <a:solidFill>
              <a:schemeClr val="accent4">
                <a:hueOff val="-613784"/>
                <a:lumOff val="12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120173335_1020991531674358_8405367170630892442_n.png" descr="120173335_1020991531674358_8405367170630892442_n.png"/>
          <p:cNvPicPr>
            <a:picLocks noChangeAspect="1"/>
          </p:cNvPicPr>
          <p:nvPr/>
        </p:nvPicPr>
        <p:blipFill>
          <a:blip r:embed="rId2"/>
          <a:srcRect l="2" t="16269" r="10651" b="16272"/>
          <a:stretch>
            <a:fillRect/>
          </a:stretch>
        </p:blipFill>
        <p:spPr>
          <a:xfrm>
            <a:off x="4674501" y="3063802"/>
            <a:ext cx="5046074" cy="50798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588" h="20595" extrusionOk="0">
                <a:moveTo>
                  <a:pt x="10226" y="0"/>
                </a:moveTo>
                <a:cubicBezTo>
                  <a:pt x="7573" y="0"/>
                  <a:pt x="4922" y="1006"/>
                  <a:pt x="2898" y="3017"/>
                </a:cubicBezTo>
                <a:cubicBezTo>
                  <a:pt x="1289" y="4616"/>
                  <a:pt x="329" y="6612"/>
                  <a:pt x="0" y="8687"/>
                </a:cubicBezTo>
                <a:lnTo>
                  <a:pt x="0" y="11908"/>
                </a:lnTo>
                <a:cubicBezTo>
                  <a:pt x="329" y="13984"/>
                  <a:pt x="1289" y="15979"/>
                  <a:pt x="2898" y="17578"/>
                </a:cubicBezTo>
                <a:cubicBezTo>
                  <a:pt x="6946" y="21600"/>
                  <a:pt x="13506" y="21600"/>
                  <a:pt x="17553" y="17578"/>
                </a:cubicBezTo>
                <a:cubicBezTo>
                  <a:pt x="21600" y="13557"/>
                  <a:pt x="21600" y="7038"/>
                  <a:pt x="17553" y="3017"/>
                </a:cubicBezTo>
                <a:cubicBezTo>
                  <a:pt x="15529" y="1006"/>
                  <a:pt x="12878" y="0"/>
                  <a:pt x="10226" y="0"/>
                </a:cubicBezTo>
                <a:close/>
              </a:path>
            </a:pathLst>
          </a:custGeom>
          <a:ln w="12700">
            <a:miter lim="400000"/>
          </a:ln>
          <a:effectLst>
            <a:outerShdw blurRad="1270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</p:pic>
      <p:sp>
        <p:nvSpPr>
          <p:cNvPr id="495" name="Daisy"/>
          <p:cNvSpPr/>
          <p:nvPr/>
        </p:nvSpPr>
        <p:spPr>
          <a:xfrm>
            <a:off x="12176350" y="8686703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/>
            </a:solidFill>
            <a:miter lim="400000"/>
          </a:ln>
          <a:effectLst>
            <a:outerShdw blurRad="1270000" dist="635000" dir="5400000" rotWithShape="0">
              <a:schemeClr val="accent2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96" name="Daisy"/>
          <p:cNvSpPr/>
          <p:nvPr/>
        </p:nvSpPr>
        <p:spPr>
          <a:xfrm>
            <a:off x="12176350" y="6846651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/>
            </a:solidFill>
            <a:miter lim="400000"/>
          </a:ln>
          <a:effectLst>
            <a:outerShdw blurRad="1270000" dist="635000" dir="5400000" rotWithShape="0">
              <a:schemeClr val="accent2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97" name="Daisy"/>
          <p:cNvSpPr/>
          <p:nvPr/>
        </p:nvSpPr>
        <p:spPr>
          <a:xfrm>
            <a:off x="12176350" y="5037362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/>
            </a:solidFill>
            <a:miter lim="400000"/>
          </a:ln>
          <a:effectLst>
            <a:outerShdw blurRad="1270000" dist="635000" dir="5400000" rotWithShape="0">
              <a:schemeClr val="accent2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498" name="Data Retrieval"/>
          <p:cNvSpPr txBox="1"/>
          <p:nvPr/>
        </p:nvSpPr>
        <p:spPr>
          <a:xfrm>
            <a:off x="13226042" y="4918846"/>
            <a:ext cx="3690738" cy="872034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dirty="0"/>
              <a:t>Data </a:t>
            </a:r>
            <a:r>
              <a:rPr sz="4700" dirty="0"/>
              <a:t>Retrieval</a:t>
            </a:r>
            <a:r>
              <a:rPr dirty="0"/>
              <a:t>  </a:t>
            </a:r>
          </a:p>
        </p:txBody>
      </p:sp>
      <p:sp>
        <p:nvSpPr>
          <p:cNvPr id="499" name="Testing"/>
          <p:cNvSpPr txBox="1"/>
          <p:nvPr/>
        </p:nvSpPr>
        <p:spPr>
          <a:xfrm>
            <a:off x="13239301" y="6728134"/>
            <a:ext cx="1869145" cy="872034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sz="4500" dirty="0"/>
              <a:t>Testing</a:t>
            </a:r>
            <a:r>
              <a:rPr dirty="0"/>
              <a:t> </a:t>
            </a:r>
          </a:p>
        </p:txBody>
      </p:sp>
      <p:sp>
        <p:nvSpPr>
          <p:cNvPr id="500" name="Facilitator"/>
          <p:cNvSpPr txBox="1"/>
          <p:nvPr/>
        </p:nvSpPr>
        <p:spPr>
          <a:xfrm>
            <a:off x="4115172" y="10332820"/>
            <a:ext cx="6164733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Facilitator</a:t>
            </a:r>
          </a:p>
        </p:txBody>
      </p:sp>
      <p:sp>
        <p:nvSpPr>
          <p:cNvPr id="501" name="Shiva Karki"/>
          <p:cNvSpPr txBox="1"/>
          <p:nvPr/>
        </p:nvSpPr>
        <p:spPr>
          <a:xfrm>
            <a:off x="4121522" y="8508903"/>
            <a:ext cx="6152033" cy="9906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5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Shiva Karki</a:t>
            </a:r>
          </a:p>
        </p:txBody>
      </p:sp>
      <p:sp>
        <p:nvSpPr>
          <p:cNvPr id="502" name="Computer Science"/>
          <p:cNvSpPr txBox="1"/>
          <p:nvPr/>
        </p:nvSpPr>
        <p:spPr>
          <a:xfrm>
            <a:off x="4115172" y="9522462"/>
            <a:ext cx="6164733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i="1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Computer Science</a:t>
            </a:r>
          </a:p>
        </p:txBody>
      </p:sp>
      <p:sp>
        <p:nvSpPr>
          <p:cNvPr id="503" name="Hammer"/>
          <p:cNvSpPr/>
          <p:nvPr/>
        </p:nvSpPr>
        <p:spPr>
          <a:xfrm rot="19200000">
            <a:off x="15796280" y="6425931"/>
            <a:ext cx="804085" cy="1661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04" name="Wrench"/>
          <p:cNvSpPr/>
          <p:nvPr/>
        </p:nvSpPr>
        <p:spPr>
          <a:xfrm rot="2400000">
            <a:off x="16091175" y="6291335"/>
            <a:ext cx="345515" cy="1808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05" name="Deliverables"/>
          <p:cNvSpPr txBox="1"/>
          <p:nvPr/>
        </p:nvSpPr>
        <p:spPr>
          <a:xfrm>
            <a:off x="13174273" y="8537425"/>
            <a:ext cx="3186700" cy="872034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sz="4700" dirty="0"/>
              <a:t>Deliverables</a:t>
            </a:r>
            <a:r>
              <a:rPr dirty="0"/>
              <a:t> </a:t>
            </a:r>
          </a:p>
        </p:txBody>
      </p:sp>
      <p:sp>
        <p:nvSpPr>
          <p:cNvPr id="506" name="Coins"/>
          <p:cNvSpPr/>
          <p:nvPr/>
        </p:nvSpPr>
        <p:spPr>
          <a:xfrm>
            <a:off x="17318789" y="4718911"/>
            <a:ext cx="1268094" cy="12719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7949" y="0"/>
                  <a:pt x="5266" y="392"/>
                  <a:pt x="3255" y="1111"/>
                </a:cubicBezTo>
                <a:cubicBezTo>
                  <a:pt x="1360" y="1787"/>
                  <a:pt x="273" y="2685"/>
                  <a:pt x="273" y="3572"/>
                </a:cubicBezTo>
                <a:cubicBezTo>
                  <a:pt x="273" y="4460"/>
                  <a:pt x="1360" y="5360"/>
                  <a:pt x="3255" y="6035"/>
                </a:cubicBezTo>
                <a:cubicBezTo>
                  <a:pt x="5266" y="6749"/>
                  <a:pt x="7949" y="7147"/>
                  <a:pt x="10801" y="7147"/>
                </a:cubicBezTo>
                <a:cubicBezTo>
                  <a:pt x="13652" y="7147"/>
                  <a:pt x="16334" y="6754"/>
                  <a:pt x="18345" y="6035"/>
                </a:cubicBezTo>
                <a:cubicBezTo>
                  <a:pt x="20240" y="5360"/>
                  <a:pt x="21327" y="4460"/>
                  <a:pt x="21327" y="3572"/>
                </a:cubicBezTo>
                <a:cubicBezTo>
                  <a:pt x="21327" y="2685"/>
                  <a:pt x="20240" y="1787"/>
                  <a:pt x="18345" y="1111"/>
                </a:cubicBezTo>
                <a:cubicBezTo>
                  <a:pt x="16334" y="398"/>
                  <a:pt x="13652" y="0"/>
                  <a:pt x="10801" y="0"/>
                </a:cubicBezTo>
                <a:close/>
                <a:moveTo>
                  <a:pt x="12" y="4505"/>
                </a:moveTo>
                <a:lnTo>
                  <a:pt x="12" y="5914"/>
                </a:lnTo>
                <a:cubicBezTo>
                  <a:pt x="12" y="8033"/>
                  <a:pt x="4846" y="9754"/>
                  <a:pt x="10811" y="9754"/>
                </a:cubicBezTo>
                <a:cubicBezTo>
                  <a:pt x="16776" y="9754"/>
                  <a:pt x="21600" y="8039"/>
                  <a:pt x="21600" y="5914"/>
                </a:cubicBezTo>
                <a:lnTo>
                  <a:pt x="21600" y="4505"/>
                </a:lnTo>
                <a:cubicBezTo>
                  <a:pt x="21136" y="5284"/>
                  <a:pt x="20088" y="5991"/>
                  <a:pt x="18531" y="6541"/>
                </a:cubicBezTo>
                <a:cubicBezTo>
                  <a:pt x="16460" y="7276"/>
                  <a:pt x="13718" y="7679"/>
                  <a:pt x="10806" y="7679"/>
                </a:cubicBezTo>
                <a:cubicBezTo>
                  <a:pt x="7894" y="7679"/>
                  <a:pt x="5146" y="7276"/>
                  <a:pt x="3081" y="6541"/>
                </a:cubicBezTo>
                <a:cubicBezTo>
                  <a:pt x="1524" y="5985"/>
                  <a:pt x="476" y="5284"/>
                  <a:pt x="12" y="4505"/>
                </a:cubicBezTo>
                <a:close/>
                <a:moveTo>
                  <a:pt x="0" y="7320"/>
                </a:moveTo>
                <a:lnTo>
                  <a:pt x="0" y="8284"/>
                </a:lnTo>
                <a:cubicBezTo>
                  <a:pt x="0" y="10402"/>
                  <a:pt x="4836" y="12123"/>
                  <a:pt x="10801" y="12123"/>
                </a:cubicBezTo>
                <a:cubicBezTo>
                  <a:pt x="16766" y="12123"/>
                  <a:pt x="21600" y="10408"/>
                  <a:pt x="21600" y="8284"/>
                </a:cubicBezTo>
                <a:lnTo>
                  <a:pt x="21600" y="7320"/>
                </a:lnTo>
                <a:cubicBezTo>
                  <a:pt x="21458" y="7495"/>
                  <a:pt x="21295" y="7664"/>
                  <a:pt x="21098" y="7827"/>
                </a:cubicBezTo>
                <a:cubicBezTo>
                  <a:pt x="20508" y="8329"/>
                  <a:pt x="19672" y="8769"/>
                  <a:pt x="18618" y="9145"/>
                </a:cubicBezTo>
                <a:cubicBezTo>
                  <a:pt x="16520" y="9891"/>
                  <a:pt x="13745" y="10299"/>
                  <a:pt x="10801" y="10299"/>
                </a:cubicBezTo>
                <a:cubicBezTo>
                  <a:pt x="7856" y="10299"/>
                  <a:pt x="5080" y="9891"/>
                  <a:pt x="2982" y="9145"/>
                </a:cubicBezTo>
                <a:cubicBezTo>
                  <a:pt x="1928" y="8769"/>
                  <a:pt x="1099" y="8329"/>
                  <a:pt x="504" y="7827"/>
                </a:cubicBezTo>
                <a:cubicBezTo>
                  <a:pt x="307" y="7664"/>
                  <a:pt x="142" y="7495"/>
                  <a:pt x="0" y="7320"/>
                </a:cubicBezTo>
                <a:close/>
                <a:moveTo>
                  <a:pt x="0" y="9689"/>
                </a:moveTo>
                <a:lnTo>
                  <a:pt x="0" y="10653"/>
                </a:lnTo>
                <a:cubicBezTo>
                  <a:pt x="0" y="12771"/>
                  <a:pt x="4836" y="14492"/>
                  <a:pt x="10801" y="14492"/>
                </a:cubicBezTo>
                <a:cubicBezTo>
                  <a:pt x="16766" y="14492"/>
                  <a:pt x="21600" y="12777"/>
                  <a:pt x="21600" y="10653"/>
                </a:cubicBezTo>
                <a:lnTo>
                  <a:pt x="21600" y="9689"/>
                </a:lnTo>
                <a:cubicBezTo>
                  <a:pt x="21458" y="9864"/>
                  <a:pt x="21295" y="10033"/>
                  <a:pt x="21098" y="10197"/>
                </a:cubicBezTo>
                <a:cubicBezTo>
                  <a:pt x="20508" y="10698"/>
                  <a:pt x="19672" y="11138"/>
                  <a:pt x="18618" y="11514"/>
                </a:cubicBezTo>
                <a:cubicBezTo>
                  <a:pt x="16520" y="12260"/>
                  <a:pt x="13745" y="12668"/>
                  <a:pt x="10801" y="12668"/>
                </a:cubicBezTo>
                <a:cubicBezTo>
                  <a:pt x="7856" y="12668"/>
                  <a:pt x="5080" y="12260"/>
                  <a:pt x="2982" y="11514"/>
                </a:cubicBezTo>
                <a:cubicBezTo>
                  <a:pt x="1928" y="11138"/>
                  <a:pt x="1099" y="10698"/>
                  <a:pt x="504" y="10197"/>
                </a:cubicBezTo>
                <a:cubicBezTo>
                  <a:pt x="307" y="10033"/>
                  <a:pt x="142" y="9864"/>
                  <a:pt x="0" y="9689"/>
                </a:cubicBezTo>
                <a:close/>
                <a:moveTo>
                  <a:pt x="0" y="12059"/>
                </a:moveTo>
                <a:lnTo>
                  <a:pt x="0" y="13022"/>
                </a:lnTo>
                <a:cubicBezTo>
                  <a:pt x="0" y="15141"/>
                  <a:pt x="4836" y="16862"/>
                  <a:pt x="10801" y="16862"/>
                </a:cubicBezTo>
                <a:cubicBezTo>
                  <a:pt x="16766" y="16862"/>
                  <a:pt x="21600" y="15146"/>
                  <a:pt x="21600" y="13022"/>
                </a:cubicBezTo>
                <a:lnTo>
                  <a:pt x="21600" y="12059"/>
                </a:lnTo>
                <a:cubicBezTo>
                  <a:pt x="21458" y="12233"/>
                  <a:pt x="21295" y="12402"/>
                  <a:pt x="21098" y="12566"/>
                </a:cubicBezTo>
                <a:cubicBezTo>
                  <a:pt x="20508" y="13067"/>
                  <a:pt x="19672" y="13507"/>
                  <a:pt x="18618" y="13883"/>
                </a:cubicBezTo>
                <a:cubicBezTo>
                  <a:pt x="16520" y="14629"/>
                  <a:pt x="13745" y="15037"/>
                  <a:pt x="10801" y="15037"/>
                </a:cubicBezTo>
                <a:cubicBezTo>
                  <a:pt x="7856" y="15037"/>
                  <a:pt x="5080" y="14629"/>
                  <a:pt x="2982" y="13883"/>
                </a:cubicBezTo>
                <a:cubicBezTo>
                  <a:pt x="1928" y="13507"/>
                  <a:pt x="1099" y="13067"/>
                  <a:pt x="504" y="12566"/>
                </a:cubicBezTo>
                <a:cubicBezTo>
                  <a:pt x="307" y="12402"/>
                  <a:pt x="142" y="12233"/>
                  <a:pt x="0" y="12059"/>
                </a:cubicBezTo>
                <a:close/>
                <a:moveTo>
                  <a:pt x="0" y="14428"/>
                </a:moveTo>
                <a:lnTo>
                  <a:pt x="0" y="15391"/>
                </a:lnTo>
                <a:cubicBezTo>
                  <a:pt x="0" y="17510"/>
                  <a:pt x="4836" y="19231"/>
                  <a:pt x="10801" y="19231"/>
                </a:cubicBezTo>
                <a:cubicBezTo>
                  <a:pt x="16766" y="19231"/>
                  <a:pt x="21600" y="17515"/>
                  <a:pt x="21600" y="15391"/>
                </a:cubicBezTo>
                <a:lnTo>
                  <a:pt x="21600" y="14428"/>
                </a:lnTo>
                <a:cubicBezTo>
                  <a:pt x="21458" y="14602"/>
                  <a:pt x="21295" y="14772"/>
                  <a:pt x="21098" y="14935"/>
                </a:cubicBezTo>
                <a:cubicBezTo>
                  <a:pt x="20508" y="15436"/>
                  <a:pt x="19672" y="15877"/>
                  <a:pt x="18618" y="16252"/>
                </a:cubicBezTo>
                <a:cubicBezTo>
                  <a:pt x="16520" y="16998"/>
                  <a:pt x="13745" y="17406"/>
                  <a:pt x="10801" y="17406"/>
                </a:cubicBezTo>
                <a:cubicBezTo>
                  <a:pt x="7856" y="17406"/>
                  <a:pt x="5080" y="16998"/>
                  <a:pt x="2982" y="16252"/>
                </a:cubicBezTo>
                <a:cubicBezTo>
                  <a:pt x="1928" y="15877"/>
                  <a:pt x="1099" y="15436"/>
                  <a:pt x="504" y="14935"/>
                </a:cubicBezTo>
                <a:cubicBezTo>
                  <a:pt x="307" y="14772"/>
                  <a:pt x="142" y="14602"/>
                  <a:pt x="0" y="14428"/>
                </a:cubicBezTo>
                <a:close/>
                <a:moveTo>
                  <a:pt x="0" y="16797"/>
                </a:moveTo>
                <a:lnTo>
                  <a:pt x="0" y="17760"/>
                </a:lnTo>
                <a:cubicBezTo>
                  <a:pt x="0" y="19879"/>
                  <a:pt x="4836" y="21600"/>
                  <a:pt x="10801" y="21600"/>
                </a:cubicBezTo>
                <a:cubicBezTo>
                  <a:pt x="16766" y="21600"/>
                  <a:pt x="21600" y="19879"/>
                  <a:pt x="21600" y="17760"/>
                </a:cubicBezTo>
                <a:lnTo>
                  <a:pt x="21600" y="16797"/>
                </a:lnTo>
                <a:cubicBezTo>
                  <a:pt x="21458" y="16971"/>
                  <a:pt x="21295" y="17141"/>
                  <a:pt x="21098" y="17304"/>
                </a:cubicBezTo>
                <a:cubicBezTo>
                  <a:pt x="20508" y="17805"/>
                  <a:pt x="19672" y="18246"/>
                  <a:pt x="18618" y="18622"/>
                </a:cubicBezTo>
                <a:cubicBezTo>
                  <a:pt x="16520" y="19368"/>
                  <a:pt x="13745" y="19775"/>
                  <a:pt x="10801" y="19775"/>
                </a:cubicBezTo>
                <a:cubicBezTo>
                  <a:pt x="7856" y="19775"/>
                  <a:pt x="5080" y="19368"/>
                  <a:pt x="2982" y="18622"/>
                </a:cubicBezTo>
                <a:cubicBezTo>
                  <a:pt x="1928" y="18246"/>
                  <a:pt x="1099" y="17805"/>
                  <a:pt x="504" y="17304"/>
                </a:cubicBezTo>
                <a:cubicBezTo>
                  <a:pt x="307" y="17141"/>
                  <a:pt x="142" y="16971"/>
                  <a:pt x="0" y="16797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07" name="Gift"/>
          <p:cNvSpPr/>
          <p:nvPr/>
        </p:nvSpPr>
        <p:spPr>
          <a:xfrm>
            <a:off x="16711215" y="8290837"/>
            <a:ext cx="1157730" cy="1365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9366" y="0"/>
                  <a:pt x="8196" y="977"/>
                  <a:pt x="8164" y="2187"/>
                </a:cubicBezTo>
                <a:cubicBezTo>
                  <a:pt x="7271" y="1693"/>
                  <a:pt x="6060" y="1770"/>
                  <a:pt x="5266" y="2427"/>
                </a:cubicBezTo>
                <a:cubicBezTo>
                  <a:pt x="4820" y="2796"/>
                  <a:pt x="4570" y="3288"/>
                  <a:pt x="4562" y="3816"/>
                </a:cubicBezTo>
                <a:cubicBezTo>
                  <a:pt x="4555" y="4344"/>
                  <a:pt x="4789" y="4843"/>
                  <a:pt x="5224" y="5221"/>
                </a:cubicBezTo>
                <a:cubicBezTo>
                  <a:pt x="5498" y="5460"/>
                  <a:pt x="5856" y="5665"/>
                  <a:pt x="6249" y="5839"/>
                </a:cubicBezTo>
                <a:cubicBezTo>
                  <a:pt x="4508" y="5606"/>
                  <a:pt x="2878" y="5234"/>
                  <a:pt x="1483" y="4723"/>
                </a:cubicBezTo>
                <a:lnTo>
                  <a:pt x="1051" y="5568"/>
                </a:lnTo>
                <a:cubicBezTo>
                  <a:pt x="3664" y="6525"/>
                  <a:pt x="7127" y="7053"/>
                  <a:pt x="10801" y="7053"/>
                </a:cubicBezTo>
                <a:cubicBezTo>
                  <a:pt x="14475" y="7053"/>
                  <a:pt x="17936" y="6525"/>
                  <a:pt x="20549" y="5568"/>
                </a:cubicBezTo>
                <a:lnTo>
                  <a:pt x="20119" y="4723"/>
                </a:lnTo>
                <a:cubicBezTo>
                  <a:pt x="18724" y="5234"/>
                  <a:pt x="17092" y="5606"/>
                  <a:pt x="15351" y="5839"/>
                </a:cubicBezTo>
                <a:cubicBezTo>
                  <a:pt x="15744" y="5665"/>
                  <a:pt x="16104" y="5460"/>
                  <a:pt x="16378" y="5221"/>
                </a:cubicBezTo>
                <a:cubicBezTo>
                  <a:pt x="16813" y="4843"/>
                  <a:pt x="17047" y="4344"/>
                  <a:pt x="17040" y="3816"/>
                </a:cubicBezTo>
                <a:cubicBezTo>
                  <a:pt x="17032" y="3288"/>
                  <a:pt x="16782" y="2796"/>
                  <a:pt x="16336" y="2427"/>
                </a:cubicBezTo>
                <a:cubicBezTo>
                  <a:pt x="15542" y="1770"/>
                  <a:pt x="14331" y="1693"/>
                  <a:pt x="13438" y="2187"/>
                </a:cubicBezTo>
                <a:cubicBezTo>
                  <a:pt x="13406" y="977"/>
                  <a:pt x="12236" y="0"/>
                  <a:pt x="10801" y="0"/>
                </a:cubicBezTo>
                <a:close/>
                <a:moveTo>
                  <a:pt x="10801" y="862"/>
                </a:moveTo>
                <a:cubicBezTo>
                  <a:pt x="11695" y="862"/>
                  <a:pt x="12421" y="1480"/>
                  <a:pt x="12421" y="2238"/>
                </a:cubicBezTo>
                <a:cubicBezTo>
                  <a:pt x="12421" y="3233"/>
                  <a:pt x="11465" y="4664"/>
                  <a:pt x="10801" y="5507"/>
                </a:cubicBezTo>
                <a:cubicBezTo>
                  <a:pt x="10137" y="4664"/>
                  <a:pt x="9179" y="3233"/>
                  <a:pt x="9179" y="2238"/>
                </a:cubicBezTo>
                <a:cubicBezTo>
                  <a:pt x="9179" y="1480"/>
                  <a:pt x="9907" y="862"/>
                  <a:pt x="10801" y="862"/>
                </a:cubicBezTo>
                <a:close/>
                <a:moveTo>
                  <a:pt x="6908" y="2787"/>
                </a:moveTo>
                <a:cubicBezTo>
                  <a:pt x="7240" y="2790"/>
                  <a:pt x="7550" y="2904"/>
                  <a:pt x="7782" y="3105"/>
                </a:cubicBezTo>
                <a:cubicBezTo>
                  <a:pt x="8413" y="3654"/>
                  <a:pt x="8808" y="4852"/>
                  <a:pt x="9002" y="5677"/>
                </a:cubicBezTo>
                <a:cubicBezTo>
                  <a:pt x="8035" y="5492"/>
                  <a:pt x="6633" y="5127"/>
                  <a:pt x="6001" y="4578"/>
                </a:cubicBezTo>
                <a:cubicBezTo>
                  <a:pt x="5770" y="4376"/>
                  <a:pt x="5644" y="4110"/>
                  <a:pt x="5648" y="3828"/>
                </a:cubicBezTo>
                <a:cubicBezTo>
                  <a:pt x="5652" y="3547"/>
                  <a:pt x="5786" y="3283"/>
                  <a:pt x="6024" y="3087"/>
                </a:cubicBezTo>
                <a:cubicBezTo>
                  <a:pt x="6261" y="2890"/>
                  <a:pt x="6577" y="2784"/>
                  <a:pt x="6908" y="2787"/>
                </a:cubicBezTo>
                <a:close/>
                <a:moveTo>
                  <a:pt x="14710" y="2787"/>
                </a:moveTo>
                <a:cubicBezTo>
                  <a:pt x="15023" y="2787"/>
                  <a:pt x="15337" y="2887"/>
                  <a:pt x="15578" y="3087"/>
                </a:cubicBezTo>
                <a:cubicBezTo>
                  <a:pt x="16069" y="3493"/>
                  <a:pt x="16077" y="4162"/>
                  <a:pt x="15599" y="4578"/>
                </a:cubicBezTo>
                <a:cubicBezTo>
                  <a:pt x="14968" y="5126"/>
                  <a:pt x="13566" y="5492"/>
                  <a:pt x="12598" y="5677"/>
                </a:cubicBezTo>
                <a:cubicBezTo>
                  <a:pt x="12792" y="4852"/>
                  <a:pt x="13190" y="3653"/>
                  <a:pt x="13820" y="3105"/>
                </a:cubicBezTo>
                <a:cubicBezTo>
                  <a:pt x="14063" y="2894"/>
                  <a:pt x="14387" y="2787"/>
                  <a:pt x="14710" y="2787"/>
                </a:cubicBezTo>
                <a:close/>
                <a:moveTo>
                  <a:pt x="0" y="7578"/>
                </a:moveTo>
                <a:lnTo>
                  <a:pt x="0" y="11099"/>
                </a:lnTo>
                <a:lnTo>
                  <a:pt x="9229" y="11099"/>
                </a:lnTo>
                <a:lnTo>
                  <a:pt x="9229" y="7578"/>
                </a:lnTo>
                <a:lnTo>
                  <a:pt x="0" y="7578"/>
                </a:lnTo>
                <a:close/>
                <a:moveTo>
                  <a:pt x="12371" y="7578"/>
                </a:moveTo>
                <a:lnTo>
                  <a:pt x="12371" y="11099"/>
                </a:lnTo>
                <a:lnTo>
                  <a:pt x="21600" y="11099"/>
                </a:lnTo>
                <a:lnTo>
                  <a:pt x="21600" y="7578"/>
                </a:lnTo>
                <a:lnTo>
                  <a:pt x="12371" y="7578"/>
                </a:lnTo>
                <a:close/>
                <a:moveTo>
                  <a:pt x="943" y="11779"/>
                </a:moveTo>
                <a:lnTo>
                  <a:pt x="943" y="21600"/>
                </a:lnTo>
                <a:lnTo>
                  <a:pt x="9229" y="21600"/>
                </a:lnTo>
                <a:lnTo>
                  <a:pt x="9229" y="11779"/>
                </a:lnTo>
                <a:lnTo>
                  <a:pt x="943" y="11779"/>
                </a:lnTo>
                <a:close/>
                <a:moveTo>
                  <a:pt x="12371" y="11779"/>
                </a:moveTo>
                <a:lnTo>
                  <a:pt x="12371" y="21600"/>
                </a:lnTo>
                <a:lnTo>
                  <a:pt x="20657" y="21600"/>
                </a:lnTo>
                <a:lnTo>
                  <a:pt x="20657" y="11779"/>
                </a:lnTo>
                <a:lnTo>
                  <a:pt x="12371" y="11779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Screen Shot 2020-11-12 at 9.04.29 PM.png" descr="Screen Shot 2020-11-12 at 9.04.29 PM.png"/>
          <p:cNvPicPr>
            <a:picLocks noChangeAspect="1"/>
          </p:cNvPicPr>
          <p:nvPr/>
        </p:nvPicPr>
        <p:blipFill>
          <a:blip r:embed="rId2"/>
          <a:srcRect t="7056"/>
          <a:stretch>
            <a:fillRect/>
          </a:stretch>
        </p:blipFill>
        <p:spPr>
          <a:xfrm>
            <a:off x="0" y="9777"/>
            <a:ext cx="24383842" cy="141645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Screen Shot 2020-11-12 at 9.05.06 PM.png" descr="Screen Shot 2020-11-12 at 9.05.06 PM.png"/>
          <p:cNvPicPr>
            <a:picLocks noChangeAspect="1"/>
          </p:cNvPicPr>
          <p:nvPr/>
        </p:nvPicPr>
        <p:blipFill>
          <a:blip r:embed="rId2"/>
          <a:srcRect t="7216"/>
          <a:stretch>
            <a:fillRect/>
          </a:stretch>
        </p:blipFill>
        <p:spPr>
          <a:xfrm>
            <a:off x="-1" y="-5058"/>
            <a:ext cx="24383952" cy="141401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Screen Shot 2020-11-12 at 9.04.35 PM.png" descr="Screen Shot 2020-11-12 at 9.04.35 PM.png"/>
          <p:cNvPicPr>
            <a:picLocks noChangeAspect="1"/>
          </p:cNvPicPr>
          <p:nvPr/>
        </p:nvPicPr>
        <p:blipFill>
          <a:blip r:embed="rId2"/>
          <a:srcRect t="7173"/>
          <a:stretch>
            <a:fillRect/>
          </a:stretch>
        </p:blipFill>
        <p:spPr>
          <a:xfrm>
            <a:off x="0" y="-12508"/>
            <a:ext cx="24383934" cy="141467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Screen Shot 2020-11-12 at 9.05.14 PM.png" descr="Screen Shot 2020-11-12 at 9.05.14 PM.png"/>
          <p:cNvPicPr>
            <a:picLocks noChangeAspect="1"/>
          </p:cNvPicPr>
          <p:nvPr/>
        </p:nvPicPr>
        <p:blipFill>
          <a:blip r:embed="rId2"/>
          <a:srcRect t="7254"/>
          <a:stretch>
            <a:fillRect/>
          </a:stretch>
        </p:blipFill>
        <p:spPr>
          <a:xfrm>
            <a:off x="0" y="-27507"/>
            <a:ext cx="24383819" cy="14134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Screen Shot 2020-11-12 at 9.05.26 PM.png" descr="Screen Shot 2020-11-12 at 9.05.26 PM.png"/>
          <p:cNvPicPr>
            <a:picLocks noChangeAspect="1"/>
          </p:cNvPicPr>
          <p:nvPr/>
        </p:nvPicPr>
        <p:blipFill>
          <a:blip r:embed="rId2"/>
          <a:srcRect t="7199"/>
          <a:stretch>
            <a:fillRect/>
          </a:stretch>
        </p:blipFill>
        <p:spPr>
          <a:xfrm>
            <a:off x="0" y="-9020"/>
            <a:ext cx="24384107" cy="14142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Screen Shot 2020-11-13 at 1.37.12 AM.png" descr="Screen Shot 2020-11-13 at 1.37.12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534" y="656795"/>
            <a:ext cx="24541068" cy="15439429"/>
          </a:xfrm>
          <a:prstGeom prst="rect">
            <a:avLst/>
          </a:prstGeom>
          <a:ln w="12700">
            <a:miter lim="400000"/>
          </a:ln>
        </p:spPr>
      </p:pic>
      <p:sp>
        <p:nvSpPr>
          <p:cNvPr id="520" name="Rectangle"/>
          <p:cNvSpPr/>
          <p:nvPr/>
        </p:nvSpPr>
        <p:spPr>
          <a:xfrm>
            <a:off x="2758166" y="5957954"/>
            <a:ext cx="6424513" cy="536430"/>
          </a:xfrm>
          <a:prstGeom prst="rect">
            <a:avLst/>
          </a:prstGeom>
          <a:solidFill>
            <a:srgbClr val="1E1F2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Screen Shot 2020-11-12 at 9.05.19 PM.png" descr="Screen Shot 2020-11-12 at 9.05.19 PM.png"/>
          <p:cNvPicPr>
            <a:picLocks noChangeAspect="1"/>
          </p:cNvPicPr>
          <p:nvPr/>
        </p:nvPicPr>
        <p:blipFill>
          <a:blip r:embed="rId2"/>
          <a:srcRect t="7255"/>
          <a:stretch>
            <a:fillRect/>
          </a:stretch>
        </p:blipFill>
        <p:spPr>
          <a:xfrm>
            <a:off x="-1" y="-27405"/>
            <a:ext cx="24383879" cy="1413419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" name="Screen Shot 2020-11-12 at 9.04.29 PM.png" descr="Screen Shot 2020-11-12 at 9.04.29 PM.png"/>
          <p:cNvPicPr>
            <a:picLocks noChangeAspect="1"/>
          </p:cNvPicPr>
          <p:nvPr/>
        </p:nvPicPr>
        <p:blipFill>
          <a:blip r:embed="rId2"/>
          <a:srcRect t="7056"/>
          <a:stretch>
            <a:fillRect/>
          </a:stretch>
        </p:blipFill>
        <p:spPr>
          <a:xfrm>
            <a:off x="0" y="9777"/>
            <a:ext cx="24383842" cy="141645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Testing"/>
          <p:cNvSpPr txBox="1">
            <a:spLocks noGrp="1"/>
          </p:cNvSpPr>
          <p:nvPr>
            <p:ph type="title"/>
          </p:nvPr>
        </p:nvSpPr>
        <p:spPr>
          <a:xfrm>
            <a:off x="2036241" y="2000104"/>
            <a:ext cx="21971001" cy="1433163"/>
          </a:xfrm>
          <a:prstGeom prst="rect">
            <a:avLst/>
          </a:prstGeom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/>
          <a:lstStyle>
            <a:lvl1pPr defTabSz="2365188">
              <a:defRPr sz="9700" b="0" i="1" spc="-194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Testing</a:t>
            </a:r>
          </a:p>
        </p:txBody>
      </p:sp>
      <p:sp>
        <p:nvSpPr>
          <p:cNvPr id="527" name="Daisy"/>
          <p:cNvSpPr/>
          <p:nvPr/>
        </p:nvSpPr>
        <p:spPr>
          <a:xfrm>
            <a:off x="2228396" y="5154072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28" name="Cross Browser Compatibility"/>
          <p:cNvSpPr txBox="1"/>
          <p:nvPr/>
        </p:nvSpPr>
        <p:spPr>
          <a:xfrm>
            <a:off x="3362209" y="5141372"/>
            <a:ext cx="698944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Cross Browser Compatibility</a:t>
            </a:r>
          </a:p>
        </p:txBody>
      </p:sp>
      <p:sp>
        <p:nvSpPr>
          <p:cNvPr id="529" name="Mobile Responsiveness"/>
          <p:cNvSpPr txBox="1"/>
          <p:nvPr/>
        </p:nvSpPr>
        <p:spPr>
          <a:xfrm>
            <a:off x="3329007" y="7958155"/>
            <a:ext cx="5780328" cy="921406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lnSpc>
                <a:spcPct val="120000"/>
              </a:lnSpc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rPr sz="4700" dirty="0"/>
              <a:t>Mobile Responsiveness</a:t>
            </a:r>
          </a:p>
        </p:txBody>
      </p:sp>
      <p:sp>
        <p:nvSpPr>
          <p:cNvPr id="530" name="Daisy"/>
          <p:cNvSpPr/>
          <p:nvPr/>
        </p:nvSpPr>
        <p:spPr>
          <a:xfrm>
            <a:off x="2228396" y="8101357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31" name="Webpage looks and works in a similar way across different browsers"/>
          <p:cNvSpPr txBox="1"/>
          <p:nvPr/>
        </p:nvSpPr>
        <p:spPr>
          <a:xfrm>
            <a:off x="3569280" y="6320969"/>
            <a:ext cx="14094461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Webpage looks and works in a similar way across different browsers</a:t>
            </a:r>
          </a:p>
        </p:txBody>
      </p:sp>
      <p:sp>
        <p:nvSpPr>
          <p:cNvPr id="532" name="Daisy"/>
          <p:cNvSpPr/>
          <p:nvPr/>
        </p:nvSpPr>
        <p:spPr>
          <a:xfrm>
            <a:off x="2732408" y="6393269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33" name="Webpage supports smaller devices (mobile phones)"/>
          <p:cNvSpPr txBox="1"/>
          <p:nvPr/>
        </p:nvSpPr>
        <p:spPr>
          <a:xfrm>
            <a:off x="3489209" y="9191632"/>
            <a:ext cx="10804653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Webpage supports smaller devices (mobile phones)</a:t>
            </a:r>
          </a:p>
        </p:txBody>
      </p:sp>
      <p:sp>
        <p:nvSpPr>
          <p:cNvPr id="534" name="Daisy"/>
          <p:cNvSpPr/>
          <p:nvPr/>
        </p:nvSpPr>
        <p:spPr>
          <a:xfrm>
            <a:off x="2732408" y="9263932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35" name="Approved"/>
          <p:cNvSpPr/>
          <p:nvPr/>
        </p:nvSpPr>
        <p:spPr>
          <a:xfrm>
            <a:off x="11048285" y="4899714"/>
            <a:ext cx="1143715" cy="1143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-385756"/>
              <a:satOff val="-32155"/>
              <a:lumOff val="17967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36" name="Circle"/>
          <p:cNvSpPr/>
          <p:nvPr/>
        </p:nvSpPr>
        <p:spPr>
          <a:xfrm>
            <a:off x="9562264" y="7847000"/>
            <a:ext cx="1143715" cy="1143715"/>
          </a:xfrm>
          <a:prstGeom prst="ellipse">
            <a:avLst/>
          </a:prstGeom>
          <a:solidFill>
            <a:schemeClr val="accent4">
              <a:hueOff val="475731"/>
              <a:satOff val="-4338"/>
              <a:lumOff val="10182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37" name="~"/>
          <p:cNvSpPr txBox="1"/>
          <p:nvPr/>
        </p:nvSpPr>
        <p:spPr>
          <a:xfrm>
            <a:off x="9562264" y="7636878"/>
            <a:ext cx="1143715" cy="157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0000">
                <a:solidFill>
                  <a:srgbClr val="000000"/>
                </a:solidFill>
              </a:defRPr>
            </a:lvl1pPr>
          </a:lstStyle>
          <a:p>
            <a:r>
              <a:t>~</a:t>
            </a:r>
          </a:p>
        </p:txBody>
      </p:sp>
      <p:sp>
        <p:nvSpPr>
          <p:cNvPr id="538" name="Hammer"/>
          <p:cNvSpPr/>
          <p:nvPr/>
        </p:nvSpPr>
        <p:spPr>
          <a:xfrm rot="19200000">
            <a:off x="6425971" y="1895626"/>
            <a:ext cx="804085" cy="1661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39" name="Wrench"/>
          <p:cNvSpPr/>
          <p:nvPr/>
        </p:nvSpPr>
        <p:spPr>
          <a:xfrm rot="2400000">
            <a:off x="6720867" y="1761030"/>
            <a:ext cx="345514" cy="1808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Compatibility (Desktop)"/>
          <p:cNvSpPr txBox="1">
            <a:spLocks noGrp="1"/>
          </p:cNvSpPr>
          <p:nvPr>
            <p:ph type="title"/>
          </p:nvPr>
        </p:nvSpPr>
        <p:spPr>
          <a:xfrm>
            <a:off x="2036241" y="2000104"/>
            <a:ext cx="21971001" cy="1433163"/>
          </a:xfrm>
          <a:prstGeom prst="rect">
            <a:avLst/>
          </a:prstGeom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/>
          <a:lstStyle>
            <a:lvl1pPr defTabSz="2365188">
              <a:defRPr sz="9700" b="0" i="1" spc="-194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Compatibility (Desktop)</a:t>
            </a:r>
          </a:p>
        </p:txBody>
      </p:sp>
      <p:sp>
        <p:nvSpPr>
          <p:cNvPr id="542" name="Daisy"/>
          <p:cNvSpPr/>
          <p:nvPr/>
        </p:nvSpPr>
        <p:spPr>
          <a:xfrm>
            <a:off x="2967202" y="5384800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3" name="Operating System"/>
          <p:cNvSpPr txBox="1"/>
          <p:nvPr/>
        </p:nvSpPr>
        <p:spPr>
          <a:xfrm>
            <a:off x="4129087" y="5372100"/>
            <a:ext cx="462724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Operating System </a:t>
            </a:r>
          </a:p>
        </p:txBody>
      </p:sp>
      <p:sp>
        <p:nvSpPr>
          <p:cNvPr id="544" name="Hammer"/>
          <p:cNvSpPr/>
          <p:nvPr/>
        </p:nvSpPr>
        <p:spPr>
          <a:xfrm rot="19200000">
            <a:off x="14179950" y="1856784"/>
            <a:ext cx="804085" cy="16611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5" name="Wrench"/>
          <p:cNvSpPr/>
          <p:nvPr/>
        </p:nvSpPr>
        <p:spPr>
          <a:xfrm rot="2400000">
            <a:off x="14474846" y="1722187"/>
            <a:ext cx="345514" cy="1808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6" name="Windows 7 or later"/>
          <p:cNvSpPr txBox="1"/>
          <p:nvPr/>
        </p:nvSpPr>
        <p:spPr>
          <a:xfrm>
            <a:off x="4445000" y="6595947"/>
            <a:ext cx="399542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Windows 7 or later</a:t>
            </a:r>
          </a:p>
        </p:txBody>
      </p:sp>
      <p:sp>
        <p:nvSpPr>
          <p:cNvPr id="547" name="Daisy"/>
          <p:cNvSpPr/>
          <p:nvPr/>
        </p:nvSpPr>
        <p:spPr>
          <a:xfrm>
            <a:off x="3574813" y="6668247"/>
            <a:ext cx="503085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8" name="Daisy"/>
          <p:cNvSpPr/>
          <p:nvPr/>
        </p:nvSpPr>
        <p:spPr>
          <a:xfrm>
            <a:off x="3574813" y="7588944"/>
            <a:ext cx="503085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49" name="Mac OS X Mavericks or later"/>
          <p:cNvSpPr txBox="1"/>
          <p:nvPr/>
        </p:nvSpPr>
        <p:spPr>
          <a:xfrm>
            <a:off x="4445000" y="7516644"/>
            <a:ext cx="5825744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Mac OS X Mavericks or later</a:t>
            </a:r>
          </a:p>
        </p:txBody>
      </p:sp>
      <p:sp>
        <p:nvSpPr>
          <p:cNvPr id="550" name="Daisy"/>
          <p:cNvSpPr/>
          <p:nvPr/>
        </p:nvSpPr>
        <p:spPr>
          <a:xfrm>
            <a:off x="3574813" y="8543637"/>
            <a:ext cx="503085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51" name="64-bit Ubuntu 14.04 or later"/>
          <p:cNvSpPr txBox="1"/>
          <p:nvPr/>
        </p:nvSpPr>
        <p:spPr>
          <a:xfrm>
            <a:off x="4444999" y="8556541"/>
            <a:ext cx="581202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64-bit Ubuntu 14.04 or later</a:t>
            </a:r>
          </a:p>
        </p:txBody>
      </p:sp>
      <p:sp>
        <p:nvSpPr>
          <p:cNvPr id="552" name="Daisy"/>
          <p:cNvSpPr/>
          <p:nvPr/>
        </p:nvSpPr>
        <p:spPr>
          <a:xfrm>
            <a:off x="3574813" y="9508585"/>
            <a:ext cx="503085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53" name="Daisy"/>
          <p:cNvSpPr/>
          <p:nvPr/>
        </p:nvSpPr>
        <p:spPr>
          <a:xfrm>
            <a:off x="13543282" y="5470838"/>
            <a:ext cx="634981" cy="635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54" name="Web Browser"/>
          <p:cNvSpPr txBox="1"/>
          <p:nvPr/>
        </p:nvSpPr>
        <p:spPr>
          <a:xfrm>
            <a:off x="14677095" y="5458138"/>
            <a:ext cx="343598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 Browser </a:t>
            </a:r>
          </a:p>
        </p:txBody>
      </p:sp>
      <p:sp>
        <p:nvSpPr>
          <p:cNvPr id="555" name="Google Chrome 76 or later"/>
          <p:cNvSpPr txBox="1"/>
          <p:nvPr/>
        </p:nvSpPr>
        <p:spPr>
          <a:xfrm>
            <a:off x="14924255" y="6681985"/>
            <a:ext cx="560476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Google Chrome 76 or later</a:t>
            </a:r>
          </a:p>
        </p:txBody>
      </p:sp>
      <p:sp>
        <p:nvSpPr>
          <p:cNvPr id="556" name="Daisy"/>
          <p:cNvSpPr/>
          <p:nvPr/>
        </p:nvSpPr>
        <p:spPr>
          <a:xfrm>
            <a:off x="14150893" y="6754285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57" name="Daisy"/>
          <p:cNvSpPr/>
          <p:nvPr/>
        </p:nvSpPr>
        <p:spPr>
          <a:xfrm>
            <a:off x="14150893" y="7674982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58" name="Safari 9 or later"/>
          <p:cNvSpPr txBox="1"/>
          <p:nvPr/>
        </p:nvSpPr>
        <p:spPr>
          <a:xfrm>
            <a:off x="14924255" y="7602682"/>
            <a:ext cx="321665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Safari 9 or later</a:t>
            </a:r>
          </a:p>
        </p:txBody>
      </p:sp>
      <p:sp>
        <p:nvSpPr>
          <p:cNvPr id="559" name="Daisy"/>
          <p:cNvSpPr/>
          <p:nvPr/>
        </p:nvSpPr>
        <p:spPr>
          <a:xfrm>
            <a:off x="14150893" y="8714879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60" name="FireFox 83 or later"/>
          <p:cNvSpPr txBox="1"/>
          <p:nvPr/>
        </p:nvSpPr>
        <p:spPr>
          <a:xfrm>
            <a:off x="14981489" y="8642578"/>
            <a:ext cx="378815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FireFox 83 or later</a:t>
            </a:r>
          </a:p>
        </p:txBody>
      </p:sp>
      <p:sp>
        <p:nvSpPr>
          <p:cNvPr id="561" name="Microsoft Edge 17 or later"/>
          <p:cNvSpPr txBox="1"/>
          <p:nvPr/>
        </p:nvSpPr>
        <p:spPr>
          <a:xfrm>
            <a:off x="14971747" y="9575151"/>
            <a:ext cx="538276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Microsoft Edge 17 or later</a:t>
            </a:r>
          </a:p>
        </p:txBody>
      </p:sp>
      <p:sp>
        <p:nvSpPr>
          <p:cNvPr id="562" name="Daisy"/>
          <p:cNvSpPr/>
          <p:nvPr/>
        </p:nvSpPr>
        <p:spPr>
          <a:xfrm>
            <a:off x="14150893" y="9647451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63" name="Debian 8 or later"/>
          <p:cNvSpPr txBox="1"/>
          <p:nvPr/>
        </p:nvSpPr>
        <p:spPr>
          <a:xfrm>
            <a:off x="4445000" y="10346728"/>
            <a:ext cx="3565652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Debian 8 or later</a:t>
            </a:r>
          </a:p>
        </p:txBody>
      </p:sp>
      <p:sp>
        <p:nvSpPr>
          <p:cNvPr id="564" name="Fedora Linux 24 or later"/>
          <p:cNvSpPr txBox="1"/>
          <p:nvPr/>
        </p:nvSpPr>
        <p:spPr>
          <a:xfrm>
            <a:off x="4444999" y="9521489"/>
            <a:ext cx="497992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Fedora Linux 24 or later</a:t>
            </a:r>
          </a:p>
        </p:txBody>
      </p:sp>
      <p:sp>
        <p:nvSpPr>
          <p:cNvPr id="565" name="Daisy"/>
          <p:cNvSpPr/>
          <p:nvPr/>
        </p:nvSpPr>
        <p:spPr>
          <a:xfrm>
            <a:off x="3574813" y="10419028"/>
            <a:ext cx="503085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Compatibility (Mobile)"/>
          <p:cNvSpPr txBox="1">
            <a:spLocks noGrp="1"/>
          </p:cNvSpPr>
          <p:nvPr>
            <p:ph type="title"/>
          </p:nvPr>
        </p:nvSpPr>
        <p:spPr>
          <a:xfrm>
            <a:off x="2036241" y="2000104"/>
            <a:ext cx="21971001" cy="1433163"/>
          </a:xfrm>
          <a:prstGeom prst="rect">
            <a:avLst/>
          </a:prstGeom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/>
          <a:lstStyle>
            <a:lvl1pPr defTabSz="2365188">
              <a:defRPr sz="9700" b="0" i="1" spc="-194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Compatibility (Mobile)</a:t>
            </a:r>
          </a:p>
        </p:txBody>
      </p:sp>
      <p:sp>
        <p:nvSpPr>
          <p:cNvPr id="568" name="Daisy"/>
          <p:cNvSpPr/>
          <p:nvPr/>
        </p:nvSpPr>
        <p:spPr>
          <a:xfrm>
            <a:off x="2967202" y="5384800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69" name="Operating System"/>
          <p:cNvSpPr txBox="1"/>
          <p:nvPr/>
        </p:nvSpPr>
        <p:spPr>
          <a:xfrm>
            <a:off x="4101014" y="5372100"/>
            <a:ext cx="462724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Operating System </a:t>
            </a:r>
          </a:p>
        </p:txBody>
      </p:sp>
      <p:sp>
        <p:nvSpPr>
          <p:cNvPr id="570" name="Hammer"/>
          <p:cNvSpPr/>
          <p:nvPr/>
        </p:nvSpPr>
        <p:spPr>
          <a:xfrm rot="19200000">
            <a:off x="13477916" y="1978465"/>
            <a:ext cx="804085" cy="16611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4" h="21595" extrusionOk="0">
                <a:moveTo>
                  <a:pt x="12161" y="5"/>
                </a:moveTo>
                <a:cubicBezTo>
                  <a:pt x="7931" y="77"/>
                  <a:pt x="3428" y="850"/>
                  <a:pt x="31" y="3980"/>
                </a:cubicBezTo>
                <a:cubicBezTo>
                  <a:pt x="-96" y="4097"/>
                  <a:pt x="199" y="4215"/>
                  <a:pt x="410" y="4130"/>
                </a:cubicBezTo>
                <a:cubicBezTo>
                  <a:pt x="2319" y="3363"/>
                  <a:pt x="4025" y="2246"/>
                  <a:pt x="6056" y="2246"/>
                </a:cubicBezTo>
                <a:cubicBezTo>
                  <a:pt x="8156" y="2246"/>
                  <a:pt x="8496" y="3611"/>
                  <a:pt x="8496" y="3611"/>
                </a:cubicBezTo>
                <a:lnTo>
                  <a:pt x="9038" y="3611"/>
                </a:lnTo>
                <a:lnTo>
                  <a:pt x="9038" y="9084"/>
                </a:lnTo>
                <a:cubicBezTo>
                  <a:pt x="8731" y="9095"/>
                  <a:pt x="8451" y="9190"/>
                  <a:pt x="8382" y="9337"/>
                </a:cubicBezTo>
                <a:cubicBezTo>
                  <a:pt x="7788" y="10594"/>
                  <a:pt x="8323" y="14242"/>
                  <a:pt x="8323" y="16546"/>
                </a:cubicBezTo>
                <a:cubicBezTo>
                  <a:pt x="8323" y="18416"/>
                  <a:pt x="8011" y="20381"/>
                  <a:pt x="7864" y="21200"/>
                </a:cubicBezTo>
                <a:cubicBezTo>
                  <a:pt x="7827" y="21413"/>
                  <a:pt x="8169" y="21595"/>
                  <a:pt x="8607" y="21595"/>
                </a:cubicBezTo>
                <a:lnTo>
                  <a:pt x="12682" y="21595"/>
                </a:lnTo>
                <a:cubicBezTo>
                  <a:pt x="13120" y="21595"/>
                  <a:pt x="13466" y="21413"/>
                  <a:pt x="13428" y="21200"/>
                </a:cubicBezTo>
                <a:cubicBezTo>
                  <a:pt x="13282" y="20381"/>
                  <a:pt x="12970" y="18416"/>
                  <a:pt x="12970" y="16546"/>
                </a:cubicBezTo>
                <a:cubicBezTo>
                  <a:pt x="12970" y="14242"/>
                  <a:pt x="13504" y="10594"/>
                  <a:pt x="12911" y="9337"/>
                </a:cubicBezTo>
                <a:cubicBezTo>
                  <a:pt x="12842" y="9190"/>
                  <a:pt x="12561" y="9095"/>
                  <a:pt x="12255" y="9084"/>
                </a:cubicBezTo>
                <a:lnTo>
                  <a:pt x="12255" y="3611"/>
                </a:lnTo>
                <a:lnTo>
                  <a:pt x="12796" y="3611"/>
                </a:lnTo>
                <a:cubicBezTo>
                  <a:pt x="12796" y="3611"/>
                  <a:pt x="13547" y="2180"/>
                  <a:pt x="15941" y="2180"/>
                </a:cubicBezTo>
                <a:cubicBezTo>
                  <a:pt x="18334" y="2180"/>
                  <a:pt x="18630" y="2608"/>
                  <a:pt x="18630" y="2608"/>
                </a:cubicBezTo>
                <a:lnTo>
                  <a:pt x="21504" y="2608"/>
                </a:lnTo>
                <a:lnTo>
                  <a:pt x="21504" y="353"/>
                </a:lnTo>
                <a:lnTo>
                  <a:pt x="18592" y="353"/>
                </a:lnTo>
                <a:cubicBezTo>
                  <a:pt x="18592" y="353"/>
                  <a:pt x="16383" y="1518"/>
                  <a:pt x="13952" y="14"/>
                </a:cubicBezTo>
                <a:cubicBezTo>
                  <a:pt x="13363" y="0"/>
                  <a:pt x="12765" y="-5"/>
                  <a:pt x="12161" y="5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1" name="Wrench"/>
          <p:cNvSpPr/>
          <p:nvPr/>
        </p:nvSpPr>
        <p:spPr>
          <a:xfrm rot="2400000">
            <a:off x="13772812" y="1843869"/>
            <a:ext cx="345514" cy="18086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08" h="21599" extrusionOk="0">
                <a:moveTo>
                  <a:pt x="7157" y="0"/>
                </a:moveTo>
                <a:cubicBezTo>
                  <a:pt x="7038" y="-1"/>
                  <a:pt x="6913" y="5"/>
                  <a:pt x="6800" y="22"/>
                </a:cubicBezTo>
                <a:cubicBezTo>
                  <a:pt x="3830" y="453"/>
                  <a:pt x="1671" y="958"/>
                  <a:pt x="738" y="1553"/>
                </a:cubicBezTo>
                <a:cubicBezTo>
                  <a:pt x="-373" y="2261"/>
                  <a:pt x="-434" y="2965"/>
                  <a:pt x="1996" y="3488"/>
                </a:cubicBezTo>
                <a:cubicBezTo>
                  <a:pt x="2189" y="3529"/>
                  <a:pt x="2400" y="3569"/>
                  <a:pt x="2625" y="3608"/>
                </a:cubicBezTo>
                <a:cubicBezTo>
                  <a:pt x="6116" y="4427"/>
                  <a:pt x="6281" y="5073"/>
                  <a:pt x="6281" y="5948"/>
                </a:cubicBezTo>
                <a:cubicBezTo>
                  <a:pt x="6281" y="5948"/>
                  <a:pt x="6281" y="13076"/>
                  <a:pt x="6281" y="14901"/>
                </a:cubicBezTo>
                <a:cubicBezTo>
                  <a:pt x="6281" y="16620"/>
                  <a:pt x="5982" y="17935"/>
                  <a:pt x="3424" y="18736"/>
                </a:cubicBezTo>
                <a:cubicBezTo>
                  <a:pt x="3251" y="18781"/>
                  <a:pt x="3083" y="18829"/>
                  <a:pt x="2931" y="18877"/>
                </a:cubicBezTo>
                <a:cubicBezTo>
                  <a:pt x="2928" y="18877"/>
                  <a:pt x="2925" y="18878"/>
                  <a:pt x="2923" y="18878"/>
                </a:cubicBezTo>
                <a:cubicBezTo>
                  <a:pt x="2065" y="19152"/>
                  <a:pt x="1571" y="19474"/>
                  <a:pt x="1571" y="19820"/>
                </a:cubicBezTo>
                <a:cubicBezTo>
                  <a:pt x="1571" y="20803"/>
                  <a:pt x="5568" y="21599"/>
                  <a:pt x="10498" y="21599"/>
                </a:cubicBezTo>
                <a:cubicBezTo>
                  <a:pt x="15428" y="21599"/>
                  <a:pt x="19425" y="20803"/>
                  <a:pt x="19425" y="19820"/>
                </a:cubicBezTo>
                <a:cubicBezTo>
                  <a:pt x="19425" y="19421"/>
                  <a:pt x="18763" y="19053"/>
                  <a:pt x="17648" y="18756"/>
                </a:cubicBezTo>
                <a:cubicBezTo>
                  <a:pt x="15923" y="18026"/>
                  <a:pt x="14324" y="16516"/>
                  <a:pt x="14324" y="14901"/>
                </a:cubicBezTo>
                <a:cubicBezTo>
                  <a:pt x="14324" y="12989"/>
                  <a:pt x="14324" y="6504"/>
                  <a:pt x="14324" y="5653"/>
                </a:cubicBezTo>
                <a:cubicBezTo>
                  <a:pt x="14324" y="4814"/>
                  <a:pt x="16530" y="4042"/>
                  <a:pt x="17852" y="3654"/>
                </a:cubicBezTo>
                <a:cubicBezTo>
                  <a:pt x="18205" y="3574"/>
                  <a:pt x="18527" y="3487"/>
                  <a:pt x="18821" y="3393"/>
                </a:cubicBezTo>
                <a:cubicBezTo>
                  <a:pt x="18822" y="3393"/>
                  <a:pt x="18821" y="3391"/>
                  <a:pt x="18821" y="3391"/>
                </a:cubicBezTo>
                <a:cubicBezTo>
                  <a:pt x="19396" y="3207"/>
                  <a:pt x="19864" y="3000"/>
                  <a:pt x="20224" y="2773"/>
                </a:cubicBezTo>
                <a:cubicBezTo>
                  <a:pt x="21166" y="2178"/>
                  <a:pt x="20649" y="1502"/>
                  <a:pt x="19399" y="806"/>
                </a:cubicBezTo>
                <a:cubicBezTo>
                  <a:pt x="19209" y="700"/>
                  <a:pt x="18452" y="704"/>
                  <a:pt x="18285" y="811"/>
                </a:cubicBezTo>
                <a:cubicBezTo>
                  <a:pt x="17326" y="1430"/>
                  <a:pt x="16444" y="2085"/>
                  <a:pt x="15905" y="2427"/>
                </a:cubicBezTo>
                <a:cubicBezTo>
                  <a:pt x="14820" y="3115"/>
                  <a:pt x="4218" y="2451"/>
                  <a:pt x="5303" y="1763"/>
                </a:cubicBezTo>
                <a:cubicBezTo>
                  <a:pt x="5880" y="1398"/>
                  <a:pt x="6781" y="759"/>
                  <a:pt x="7709" y="150"/>
                </a:cubicBezTo>
                <a:cubicBezTo>
                  <a:pt x="7832" y="70"/>
                  <a:pt x="7513" y="2"/>
                  <a:pt x="7157" y="0"/>
                </a:cubicBezTo>
                <a:close/>
                <a:moveTo>
                  <a:pt x="10498" y="18424"/>
                </a:moveTo>
                <a:lnTo>
                  <a:pt x="12122" y="18611"/>
                </a:lnTo>
                <a:lnTo>
                  <a:pt x="14001" y="18611"/>
                </a:lnTo>
                <a:lnTo>
                  <a:pt x="14936" y="18936"/>
                </a:lnTo>
                <a:lnTo>
                  <a:pt x="16560" y="19122"/>
                </a:lnTo>
                <a:lnTo>
                  <a:pt x="16560" y="19497"/>
                </a:lnTo>
                <a:lnTo>
                  <a:pt x="17503" y="19820"/>
                </a:lnTo>
                <a:lnTo>
                  <a:pt x="16560" y="20144"/>
                </a:lnTo>
                <a:lnTo>
                  <a:pt x="16560" y="20518"/>
                </a:lnTo>
                <a:lnTo>
                  <a:pt x="14936" y="20705"/>
                </a:lnTo>
                <a:lnTo>
                  <a:pt x="14001" y="21030"/>
                </a:lnTo>
                <a:lnTo>
                  <a:pt x="12122" y="21030"/>
                </a:lnTo>
                <a:lnTo>
                  <a:pt x="10498" y="21216"/>
                </a:lnTo>
                <a:lnTo>
                  <a:pt x="8865" y="21030"/>
                </a:lnTo>
                <a:lnTo>
                  <a:pt x="6995" y="21030"/>
                </a:lnTo>
                <a:lnTo>
                  <a:pt x="6051" y="20705"/>
                </a:lnTo>
                <a:lnTo>
                  <a:pt x="4428" y="20518"/>
                </a:lnTo>
                <a:lnTo>
                  <a:pt x="4428" y="20144"/>
                </a:lnTo>
                <a:lnTo>
                  <a:pt x="3492" y="19820"/>
                </a:lnTo>
                <a:lnTo>
                  <a:pt x="4428" y="19497"/>
                </a:lnTo>
                <a:lnTo>
                  <a:pt x="4428" y="19122"/>
                </a:lnTo>
                <a:lnTo>
                  <a:pt x="6051" y="18936"/>
                </a:lnTo>
                <a:lnTo>
                  <a:pt x="6995" y="18611"/>
                </a:lnTo>
                <a:lnTo>
                  <a:pt x="8865" y="18611"/>
                </a:lnTo>
                <a:lnTo>
                  <a:pt x="10498" y="18424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2" name="Android 5 (Lollipop) or later"/>
          <p:cNvSpPr txBox="1"/>
          <p:nvPr/>
        </p:nvSpPr>
        <p:spPr>
          <a:xfrm>
            <a:off x="4348175" y="6595947"/>
            <a:ext cx="582574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Android 5 (Lollipop) or later</a:t>
            </a:r>
          </a:p>
        </p:txBody>
      </p:sp>
      <p:sp>
        <p:nvSpPr>
          <p:cNvPr id="573" name="Daisy"/>
          <p:cNvSpPr/>
          <p:nvPr/>
        </p:nvSpPr>
        <p:spPr>
          <a:xfrm>
            <a:off x="3574813" y="6668247"/>
            <a:ext cx="503085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4" name="Daisy"/>
          <p:cNvSpPr/>
          <p:nvPr/>
        </p:nvSpPr>
        <p:spPr>
          <a:xfrm>
            <a:off x="3574813" y="7588944"/>
            <a:ext cx="503085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5" name="iOS 9 or later"/>
          <p:cNvSpPr txBox="1"/>
          <p:nvPr/>
        </p:nvSpPr>
        <p:spPr>
          <a:xfrm>
            <a:off x="4348175" y="7516645"/>
            <a:ext cx="277520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iOS 9 or later</a:t>
            </a:r>
          </a:p>
        </p:txBody>
      </p:sp>
      <p:sp>
        <p:nvSpPr>
          <p:cNvPr id="576" name="Daisy"/>
          <p:cNvSpPr/>
          <p:nvPr/>
        </p:nvSpPr>
        <p:spPr>
          <a:xfrm>
            <a:off x="11531805" y="5470837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77" name="Web Browser"/>
          <p:cNvSpPr txBox="1"/>
          <p:nvPr/>
        </p:nvSpPr>
        <p:spPr>
          <a:xfrm>
            <a:off x="12665618" y="5458137"/>
            <a:ext cx="3435986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 Browser </a:t>
            </a:r>
          </a:p>
        </p:txBody>
      </p:sp>
      <p:sp>
        <p:nvSpPr>
          <p:cNvPr id="578" name="Google Chrome 86 or later"/>
          <p:cNvSpPr txBox="1"/>
          <p:nvPr/>
        </p:nvSpPr>
        <p:spPr>
          <a:xfrm>
            <a:off x="12912778" y="6681984"/>
            <a:ext cx="560476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Google Chrome 86 or later</a:t>
            </a:r>
          </a:p>
        </p:txBody>
      </p:sp>
      <p:sp>
        <p:nvSpPr>
          <p:cNvPr id="579" name="Daisy"/>
          <p:cNvSpPr/>
          <p:nvPr/>
        </p:nvSpPr>
        <p:spPr>
          <a:xfrm>
            <a:off x="12139416" y="6754285"/>
            <a:ext cx="503085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80" name="Daisy"/>
          <p:cNvSpPr/>
          <p:nvPr/>
        </p:nvSpPr>
        <p:spPr>
          <a:xfrm>
            <a:off x="12139416" y="7734581"/>
            <a:ext cx="503085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81" name="iOS Safari 9 or later"/>
          <p:cNvSpPr txBox="1"/>
          <p:nvPr/>
        </p:nvSpPr>
        <p:spPr>
          <a:xfrm>
            <a:off x="12912778" y="7662281"/>
            <a:ext cx="4034029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iOS Safari 9 or later</a:t>
            </a:r>
          </a:p>
        </p:txBody>
      </p:sp>
      <p:sp>
        <p:nvSpPr>
          <p:cNvPr id="582" name="Daisy"/>
          <p:cNvSpPr/>
          <p:nvPr/>
        </p:nvSpPr>
        <p:spPr>
          <a:xfrm>
            <a:off x="12139416" y="8714878"/>
            <a:ext cx="503085" cy="5031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83" name="Android WebView :  Chromium 81 or later"/>
          <p:cNvSpPr txBox="1"/>
          <p:nvPr/>
        </p:nvSpPr>
        <p:spPr>
          <a:xfrm>
            <a:off x="12970012" y="8642578"/>
            <a:ext cx="8644637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Android WebView :  Chromium 81 or later</a:t>
            </a:r>
          </a:p>
        </p:txBody>
      </p:sp>
      <p:sp>
        <p:nvSpPr>
          <p:cNvPr id="584" name="Samsung Internet 12.0 or later"/>
          <p:cNvSpPr txBox="1"/>
          <p:nvPr/>
        </p:nvSpPr>
        <p:spPr>
          <a:xfrm>
            <a:off x="12960270" y="9575151"/>
            <a:ext cx="6300725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000">
                <a:solidFill>
                  <a:srgbClr val="A9A9A9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Samsung Internet 12.0 or later</a:t>
            </a:r>
          </a:p>
        </p:txBody>
      </p:sp>
      <p:sp>
        <p:nvSpPr>
          <p:cNvPr id="585" name="Daisy"/>
          <p:cNvSpPr/>
          <p:nvPr/>
        </p:nvSpPr>
        <p:spPr>
          <a:xfrm>
            <a:off x="12139416" y="9647451"/>
            <a:ext cx="503085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Deliverables"/>
          <p:cNvSpPr txBox="1">
            <a:spLocks noGrp="1"/>
          </p:cNvSpPr>
          <p:nvPr>
            <p:ph type="title"/>
          </p:nvPr>
        </p:nvSpPr>
        <p:spPr>
          <a:xfrm>
            <a:off x="2036241" y="2000104"/>
            <a:ext cx="21971001" cy="1433163"/>
          </a:xfrm>
          <a:prstGeom prst="rect">
            <a:avLst/>
          </a:prstGeom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/>
          <a:lstStyle>
            <a:lvl1pPr defTabSz="2365188">
              <a:defRPr sz="9700" b="0" i="1" spc="-194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Deliverables </a:t>
            </a:r>
          </a:p>
        </p:txBody>
      </p:sp>
      <p:sp>
        <p:nvSpPr>
          <p:cNvPr id="588" name="Daisy"/>
          <p:cNvSpPr/>
          <p:nvPr/>
        </p:nvSpPr>
        <p:spPr>
          <a:xfrm>
            <a:off x="2243028" y="5174617"/>
            <a:ext cx="634981" cy="63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89" name="Webpage"/>
          <p:cNvSpPr txBox="1"/>
          <p:nvPr/>
        </p:nvSpPr>
        <p:spPr>
          <a:xfrm>
            <a:off x="3388088" y="5098417"/>
            <a:ext cx="2459991" cy="7874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i="1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Webpage</a:t>
            </a:r>
          </a:p>
        </p:txBody>
      </p:sp>
      <p:sp>
        <p:nvSpPr>
          <p:cNvPr id="590" name="The webpage that retrieves data from database is a major deliverable."/>
          <p:cNvSpPr txBox="1"/>
          <p:nvPr/>
        </p:nvSpPr>
        <p:spPr>
          <a:xfrm>
            <a:off x="3595160" y="6278014"/>
            <a:ext cx="14504925" cy="647701"/>
          </a:xfrm>
          <a:prstGeom prst="rect">
            <a:avLst/>
          </a:prstGeom>
          <a:ln w="12700"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400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The webpage that retrieves data from database is a major deliverable.</a:t>
            </a:r>
          </a:p>
        </p:txBody>
      </p:sp>
      <p:sp>
        <p:nvSpPr>
          <p:cNvPr id="591" name="Daisy"/>
          <p:cNvSpPr/>
          <p:nvPr/>
        </p:nvSpPr>
        <p:spPr>
          <a:xfrm>
            <a:off x="2758288" y="6350314"/>
            <a:ext cx="503086" cy="5031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7" h="21559" extrusionOk="0">
                <a:moveTo>
                  <a:pt x="10759" y="0"/>
                </a:moveTo>
                <a:cubicBezTo>
                  <a:pt x="10643" y="0"/>
                  <a:pt x="10528" y="40"/>
                  <a:pt x="10436" y="123"/>
                </a:cubicBezTo>
                <a:cubicBezTo>
                  <a:pt x="9006" y="1411"/>
                  <a:pt x="9125" y="4051"/>
                  <a:pt x="9542" y="6219"/>
                </a:cubicBezTo>
                <a:cubicBezTo>
                  <a:pt x="8821" y="4132"/>
                  <a:pt x="7607" y="1785"/>
                  <a:pt x="5726" y="1386"/>
                </a:cubicBezTo>
                <a:cubicBezTo>
                  <a:pt x="5484" y="1335"/>
                  <a:pt x="5242" y="1476"/>
                  <a:pt x="5166" y="1711"/>
                </a:cubicBezTo>
                <a:cubicBezTo>
                  <a:pt x="4561" y="3571"/>
                  <a:pt x="6034" y="5837"/>
                  <a:pt x="7499" y="7514"/>
                </a:cubicBezTo>
                <a:cubicBezTo>
                  <a:pt x="5826" y="6046"/>
                  <a:pt x="3564" y="4570"/>
                  <a:pt x="1708" y="5176"/>
                </a:cubicBezTo>
                <a:cubicBezTo>
                  <a:pt x="1473" y="5253"/>
                  <a:pt x="1334" y="5495"/>
                  <a:pt x="1385" y="5737"/>
                </a:cubicBezTo>
                <a:cubicBezTo>
                  <a:pt x="1783" y="7622"/>
                  <a:pt x="4124" y="8838"/>
                  <a:pt x="6206" y="9560"/>
                </a:cubicBezTo>
                <a:cubicBezTo>
                  <a:pt x="4043" y="9143"/>
                  <a:pt x="1409" y="9024"/>
                  <a:pt x="124" y="10456"/>
                </a:cubicBezTo>
                <a:cubicBezTo>
                  <a:pt x="-41" y="10640"/>
                  <a:pt x="-41" y="10919"/>
                  <a:pt x="124" y="11103"/>
                </a:cubicBezTo>
                <a:cubicBezTo>
                  <a:pt x="1409" y="12536"/>
                  <a:pt x="4043" y="12416"/>
                  <a:pt x="6206" y="11999"/>
                </a:cubicBezTo>
                <a:cubicBezTo>
                  <a:pt x="4124" y="12722"/>
                  <a:pt x="1783" y="13938"/>
                  <a:pt x="1385" y="15823"/>
                </a:cubicBezTo>
                <a:cubicBezTo>
                  <a:pt x="1334" y="16064"/>
                  <a:pt x="1473" y="16307"/>
                  <a:pt x="1708" y="16383"/>
                </a:cubicBezTo>
                <a:cubicBezTo>
                  <a:pt x="3564" y="16989"/>
                  <a:pt x="5826" y="15514"/>
                  <a:pt x="7499" y="14046"/>
                </a:cubicBezTo>
                <a:cubicBezTo>
                  <a:pt x="6034" y="15722"/>
                  <a:pt x="4561" y="17988"/>
                  <a:pt x="5166" y="19848"/>
                </a:cubicBezTo>
                <a:cubicBezTo>
                  <a:pt x="5242" y="20083"/>
                  <a:pt x="5484" y="20223"/>
                  <a:pt x="5726" y="20172"/>
                </a:cubicBezTo>
                <a:cubicBezTo>
                  <a:pt x="7607" y="19772"/>
                  <a:pt x="8821" y="17427"/>
                  <a:pt x="9542" y="15341"/>
                </a:cubicBezTo>
                <a:cubicBezTo>
                  <a:pt x="9125" y="17509"/>
                  <a:pt x="9006" y="20147"/>
                  <a:pt x="10436" y="21435"/>
                </a:cubicBezTo>
                <a:cubicBezTo>
                  <a:pt x="10620" y="21600"/>
                  <a:pt x="10898" y="21600"/>
                  <a:pt x="11082" y="21435"/>
                </a:cubicBezTo>
                <a:cubicBezTo>
                  <a:pt x="12512" y="20147"/>
                  <a:pt x="12393" y="17509"/>
                  <a:pt x="11976" y="15341"/>
                </a:cubicBezTo>
                <a:cubicBezTo>
                  <a:pt x="12697" y="17427"/>
                  <a:pt x="13911" y="19772"/>
                  <a:pt x="15792" y="20172"/>
                </a:cubicBezTo>
                <a:cubicBezTo>
                  <a:pt x="16034" y="20223"/>
                  <a:pt x="16276" y="20083"/>
                  <a:pt x="16352" y="19848"/>
                </a:cubicBezTo>
                <a:cubicBezTo>
                  <a:pt x="16957" y="17988"/>
                  <a:pt x="15484" y="15722"/>
                  <a:pt x="14019" y="14046"/>
                </a:cubicBezTo>
                <a:cubicBezTo>
                  <a:pt x="15692" y="15514"/>
                  <a:pt x="17954" y="16989"/>
                  <a:pt x="19810" y="16383"/>
                </a:cubicBezTo>
                <a:cubicBezTo>
                  <a:pt x="20045" y="16307"/>
                  <a:pt x="20184" y="16064"/>
                  <a:pt x="20133" y="15823"/>
                </a:cubicBezTo>
                <a:cubicBezTo>
                  <a:pt x="19735" y="13938"/>
                  <a:pt x="17394" y="12722"/>
                  <a:pt x="15312" y="11999"/>
                </a:cubicBezTo>
                <a:cubicBezTo>
                  <a:pt x="17475" y="12416"/>
                  <a:pt x="20109" y="12536"/>
                  <a:pt x="21394" y="11103"/>
                </a:cubicBezTo>
                <a:cubicBezTo>
                  <a:pt x="21559" y="10919"/>
                  <a:pt x="21559" y="10640"/>
                  <a:pt x="21394" y="10456"/>
                </a:cubicBezTo>
                <a:cubicBezTo>
                  <a:pt x="20109" y="9024"/>
                  <a:pt x="17475" y="9143"/>
                  <a:pt x="15312" y="9560"/>
                </a:cubicBezTo>
                <a:cubicBezTo>
                  <a:pt x="17394" y="8838"/>
                  <a:pt x="19735" y="7620"/>
                  <a:pt x="20133" y="5735"/>
                </a:cubicBezTo>
                <a:cubicBezTo>
                  <a:pt x="20184" y="5493"/>
                  <a:pt x="20045" y="5253"/>
                  <a:pt x="19810" y="5176"/>
                </a:cubicBezTo>
                <a:cubicBezTo>
                  <a:pt x="17954" y="4570"/>
                  <a:pt x="15692" y="6046"/>
                  <a:pt x="14019" y="7514"/>
                </a:cubicBezTo>
                <a:cubicBezTo>
                  <a:pt x="15484" y="5837"/>
                  <a:pt x="16957" y="3571"/>
                  <a:pt x="16352" y="1711"/>
                </a:cubicBezTo>
                <a:cubicBezTo>
                  <a:pt x="16276" y="1476"/>
                  <a:pt x="16034" y="1335"/>
                  <a:pt x="15792" y="1386"/>
                </a:cubicBezTo>
                <a:cubicBezTo>
                  <a:pt x="13911" y="1785"/>
                  <a:pt x="12697" y="4132"/>
                  <a:pt x="11976" y="6219"/>
                </a:cubicBezTo>
                <a:cubicBezTo>
                  <a:pt x="12393" y="4051"/>
                  <a:pt x="12512" y="1411"/>
                  <a:pt x="11082" y="123"/>
                </a:cubicBezTo>
                <a:cubicBezTo>
                  <a:pt x="10990" y="40"/>
                  <a:pt x="10875" y="0"/>
                  <a:pt x="10759" y="0"/>
                </a:cubicBezTo>
                <a:close/>
                <a:moveTo>
                  <a:pt x="10759" y="9129"/>
                </a:moveTo>
                <a:cubicBezTo>
                  <a:pt x="11669" y="9129"/>
                  <a:pt x="12407" y="9868"/>
                  <a:pt x="12407" y="10780"/>
                </a:cubicBezTo>
                <a:cubicBezTo>
                  <a:pt x="12407" y="11691"/>
                  <a:pt x="11668" y="12429"/>
                  <a:pt x="10759" y="12429"/>
                </a:cubicBezTo>
                <a:cubicBezTo>
                  <a:pt x="9849" y="12429"/>
                  <a:pt x="9111" y="11691"/>
                  <a:pt x="9111" y="10780"/>
                </a:cubicBezTo>
                <a:cubicBezTo>
                  <a:pt x="9111" y="9868"/>
                  <a:pt x="9849" y="9129"/>
                  <a:pt x="10759" y="9129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9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92" name="Approved"/>
          <p:cNvSpPr/>
          <p:nvPr/>
        </p:nvSpPr>
        <p:spPr>
          <a:xfrm>
            <a:off x="6345459" y="4920260"/>
            <a:ext cx="1143715" cy="114371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5"/>
                  <a:pt x="4835" y="21600"/>
                  <a:pt x="10799" y="21600"/>
                </a:cubicBezTo>
                <a:cubicBezTo>
                  <a:pt x="16764" y="21600"/>
                  <a:pt x="21600" y="16765"/>
                  <a:pt x="21600" y="10801"/>
                </a:cubicBezTo>
                <a:cubicBezTo>
                  <a:pt x="21600" y="4836"/>
                  <a:pt x="16764" y="0"/>
                  <a:pt x="10799" y="0"/>
                </a:cubicBezTo>
                <a:close/>
                <a:moveTo>
                  <a:pt x="16449" y="5521"/>
                </a:moveTo>
                <a:cubicBezTo>
                  <a:pt x="16477" y="5521"/>
                  <a:pt x="16505" y="5532"/>
                  <a:pt x="16527" y="5553"/>
                </a:cubicBezTo>
                <a:lnTo>
                  <a:pt x="18129" y="7155"/>
                </a:lnTo>
                <a:cubicBezTo>
                  <a:pt x="18171" y="7198"/>
                  <a:pt x="18171" y="7268"/>
                  <a:pt x="18129" y="7311"/>
                </a:cubicBezTo>
                <a:lnTo>
                  <a:pt x="8340" y="17100"/>
                </a:lnTo>
                <a:cubicBezTo>
                  <a:pt x="8297" y="17142"/>
                  <a:pt x="8227" y="17142"/>
                  <a:pt x="8185" y="17100"/>
                </a:cubicBezTo>
                <a:lnTo>
                  <a:pt x="7693" y="16608"/>
                </a:lnTo>
                <a:lnTo>
                  <a:pt x="6505" y="15420"/>
                </a:lnTo>
                <a:lnTo>
                  <a:pt x="3062" y="11977"/>
                </a:lnTo>
                <a:cubicBezTo>
                  <a:pt x="3020" y="11934"/>
                  <a:pt x="3020" y="11866"/>
                  <a:pt x="3062" y="11823"/>
                </a:cubicBezTo>
                <a:lnTo>
                  <a:pt x="4664" y="10221"/>
                </a:lnTo>
                <a:cubicBezTo>
                  <a:pt x="4707" y="10178"/>
                  <a:pt x="4777" y="10178"/>
                  <a:pt x="4820" y="10221"/>
                </a:cubicBezTo>
                <a:lnTo>
                  <a:pt x="8185" y="13586"/>
                </a:lnTo>
                <a:cubicBezTo>
                  <a:pt x="8227" y="13629"/>
                  <a:pt x="8297" y="13629"/>
                  <a:pt x="8340" y="13586"/>
                </a:cubicBezTo>
                <a:lnTo>
                  <a:pt x="16373" y="5553"/>
                </a:lnTo>
                <a:cubicBezTo>
                  <a:pt x="16394" y="5532"/>
                  <a:pt x="16421" y="5521"/>
                  <a:pt x="16449" y="5521"/>
                </a:cubicBezTo>
                <a:close/>
              </a:path>
            </a:pathLst>
          </a:custGeom>
          <a:solidFill>
            <a:schemeClr val="accent3">
              <a:hueOff val="-385756"/>
              <a:satOff val="-32155"/>
              <a:lumOff val="17967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93" name="Gift"/>
          <p:cNvSpPr/>
          <p:nvPr/>
        </p:nvSpPr>
        <p:spPr>
          <a:xfrm>
            <a:off x="8367795" y="1679779"/>
            <a:ext cx="1157730" cy="1365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9366" y="0"/>
                  <a:pt x="8196" y="977"/>
                  <a:pt x="8164" y="2187"/>
                </a:cubicBezTo>
                <a:cubicBezTo>
                  <a:pt x="7271" y="1693"/>
                  <a:pt x="6060" y="1770"/>
                  <a:pt x="5266" y="2427"/>
                </a:cubicBezTo>
                <a:cubicBezTo>
                  <a:pt x="4820" y="2796"/>
                  <a:pt x="4570" y="3288"/>
                  <a:pt x="4562" y="3816"/>
                </a:cubicBezTo>
                <a:cubicBezTo>
                  <a:pt x="4555" y="4344"/>
                  <a:pt x="4789" y="4843"/>
                  <a:pt x="5224" y="5221"/>
                </a:cubicBezTo>
                <a:cubicBezTo>
                  <a:pt x="5498" y="5460"/>
                  <a:pt x="5856" y="5665"/>
                  <a:pt x="6249" y="5839"/>
                </a:cubicBezTo>
                <a:cubicBezTo>
                  <a:pt x="4508" y="5606"/>
                  <a:pt x="2878" y="5234"/>
                  <a:pt x="1483" y="4723"/>
                </a:cubicBezTo>
                <a:lnTo>
                  <a:pt x="1051" y="5568"/>
                </a:lnTo>
                <a:cubicBezTo>
                  <a:pt x="3664" y="6525"/>
                  <a:pt x="7127" y="7053"/>
                  <a:pt x="10801" y="7053"/>
                </a:cubicBezTo>
                <a:cubicBezTo>
                  <a:pt x="14475" y="7053"/>
                  <a:pt x="17936" y="6525"/>
                  <a:pt x="20549" y="5568"/>
                </a:cubicBezTo>
                <a:lnTo>
                  <a:pt x="20119" y="4723"/>
                </a:lnTo>
                <a:cubicBezTo>
                  <a:pt x="18724" y="5234"/>
                  <a:pt x="17092" y="5606"/>
                  <a:pt x="15351" y="5839"/>
                </a:cubicBezTo>
                <a:cubicBezTo>
                  <a:pt x="15744" y="5665"/>
                  <a:pt x="16104" y="5460"/>
                  <a:pt x="16378" y="5221"/>
                </a:cubicBezTo>
                <a:cubicBezTo>
                  <a:pt x="16813" y="4843"/>
                  <a:pt x="17047" y="4344"/>
                  <a:pt x="17040" y="3816"/>
                </a:cubicBezTo>
                <a:cubicBezTo>
                  <a:pt x="17032" y="3288"/>
                  <a:pt x="16782" y="2796"/>
                  <a:pt x="16336" y="2427"/>
                </a:cubicBezTo>
                <a:cubicBezTo>
                  <a:pt x="15542" y="1770"/>
                  <a:pt x="14331" y="1693"/>
                  <a:pt x="13438" y="2187"/>
                </a:cubicBezTo>
                <a:cubicBezTo>
                  <a:pt x="13406" y="977"/>
                  <a:pt x="12236" y="0"/>
                  <a:pt x="10801" y="0"/>
                </a:cubicBezTo>
                <a:close/>
                <a:moveTo>
                  <a:pt x="10801" y="862"/>
                </a:moveTo>
                <a:cubicBezTo>
                  <a:pt x="11695" y="862"/>
                  <a:pt x="12421" y="1480"/>
                  <a:pt x="12421" y="2238"/>
                </a:cubicBezTo>
                <a:cubicBezTo>
                  <a:pt x="12421" y="3233"/>
                  <a:pt x="11465" y="4664"/>
                  <a:pt x="10801" y="5507"/>
                </a:cubicBezTo>
                <a:cubicBezTo>
                  <a:pt x="10137" y="4664"/>
                  <a:pt x="9179" y="3233"/>
                  <a:pt x="9179" y="2238"/>
                </a:cubicBezTo>
                <a:cubicBezTo>
                  <a:pt x="9179" y="1480"/>
                  <a:pt x="9907" y="862"/>
                  <a:pt x="10801" y="862"/>
                </a:cubicBezTo>
                <a:close/>
                <a:moveTo>
                  <a:pt x="6908" y="2787"/>
                </a:moveTo>
                <a:cubicBezTo>
                  <a:pt x="7240" y="2790"/>
                  <a:pt x="7550" y="2904"/>
                  <a:pt x="7782" y="3105"/>
                </a:cubicBezTo>
                <a:cubicBezTo>
                  <a:pt x="8413" y="3654"/>
                  <a:pt x="8808" y="4852"/>
                  <a:pt x="9002" y="5677"/>
                </a:cubicBezTo>
                <a:cubicBezTo>
                  <a:pt x="8035" y="5492"/>
                  <a:pt x="6633" y="5127"/>
                  <a:pt x="6001" y="4578"/>
                </a:cubicBezTo>
                <a:cubicBezTo>
                  <a:pt x="5770" y="4376"/>
                  <a:pt x="5644" y="4110"/>
                  <a:pt x="5648" y="3828"/>
                </a:cubicBezTo>
                <a:cubicBezTo>
                  <a:pt x="5652" y="3547"/>
                  <a:pt x="5786" y="3283"/>
                  <a:pt x="6024" y="3087"/>
                </a:cubicBezTo>
                <a:cubicBezTo>
                  <a:pt x="6261" y="2890"/>
                  <a:pt x="6577" y="2784"/>
                  <a:pt x="6908" y="2787"/>
                </a:cubicBezTo>
                <a:close/>
                <a:moveTo>
                  <a:pt x="14710" y="2787"/>
                </a:moveTo>
                <a:cubicBezTo>
                  <a:pt x="15023" y="2787"/>
                  <a:pt x="15337" y="2887"/>
                  <a:pt x="15578" y="3087"/>
                </a:cubicBezTo>
                <a:cubicBezTo>
                  <a:pt x="16069" y="3493"/>
                  <a:pt x="16077" y="4162"/>
                  <a:pt x="15599" y="4578"/>
                </a:cubicBezTo>
                <a:cubicBezTo>
                  <a:pt x="14968" y="5126"/>
                  <a:pt x="13566" y="5492"/>
                  <a:pt x="12598" y="5677"/>
                </a:cubicBezTo>
                <a:cubicBezTo>
                  <a:pt x="12792" y="4852"/>
                  <a:pt x="13190" y="3653"/>
                  <a:pt x="13820" y="3105"/>
                </a:cubicBezTo>
                <a:cubicBezTo>
                  <a:pt x="14063" y="2894"/>
                  <a:pt x="14387" y="2787"/>
                  <a:pt x="14710" y="2787"/>
                </a:cubicBezTo>
                <a:close/>
                <a:moveTo>
                  <a:pt x="0" y="7578"/>
                </a:moveTo>
                <a:lnTo>
                  <a:pt x="0" y="11099"/>
                </a:lnTo>
                <a:lnTo>
                  <a:pt x="9229" y="11099"/>
                </a:lnTo>
                <a:lnTo>
                  <a:pt x="9229" y="7578"/>
                </a:lnTo>
                <a:lnTo>
                  <a:pt x="0" y="7578"/>
                </a:lnTo>
                <a:close/>
                <a:moveTo>
                  <a:pt x="12371" y="7578"/>
                </a:moveTo>
                <a:lnTo>
                  <a:pt x="12371" y="11099"/>
                </a:lnTo>
                <a:lnTo>
                  <a:pt x="21600" y="11099"/>
                </a:lnTo>
                <a:lnTo>
                  <a:pt x="21600" y="7578"/>
                </a:lnTo>
                <a:lnTo>
                  <a:pt x="12371" y="7578"/>
                </a:lnTo>
                <a:close/>
                <a:moveTo>
                  <a:pt x="943" y="11779"/>
                </a:moveTo>
                <a:lnTo>
                  <a:pt x="943" y="21600"/>
                </a:lnTo>
                <a:lnTo>
                  <a:pt x="9229" y="21600"/>
                </a:lnTo>
                <a:lnTo>
                  <a:pt x="9229" y="11779"/>
                </a:lnTo>
                <a:lnTo>
                  <a:pt x="943" y="11779"/>
                </a:lnTo>
                <a:close/>
                <a:moveTo>
                  <a:pt x="12371" y="11779"/>
                </a:moveTo>
                <a:lnTo>
                  <a:pt x="12371" y="21600"/>
                </a:lnTo>
                <a:lnTo>
                  <a:pt x="20657" y="21600"/>
                </a:lnTo>
                <a:lnTo>
                  <a:pt x="20657" y="11779"/>
                </a:lnTo>
                <a:lnTo>
                  <a:pt x="12371" y="11779"/>
                </a:ln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/>
            </a:solidFill>
            <a:miter lim="400000"/>
          </a:ln>
          <a:effectLst>
            <a:outerShdw blurRad="1270000" dist="635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94" name="Rounded Rectangle"/>
          <p:cNvSpPr/>
          <p:nvPr/>
        </p:nvSpPr>
        <p:spPr>
          <a:xfrm>
            <a:off x="4250149" y="7948776"/>
            <a:ext cx="5588335" cy="3883983"/>
          </a:xfrm>
          <a:prstGeom prst="roundRect">
            <a:avLst>
              <a:gd name="adj" fmla="val 17053"/>
            </a:avLst>
          </a:prstGeom>
          <a:solidFill>
            <a:srgbClr val="000000"/>
          </a:solidFill>
          <a:ln w="12700">
            <a:miter lim="400000"/>
          </a:ln>
          <a:effectLst>
            <a:outerShdw blurRad="1270000" dist="254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595" name="Circle"/>
          <p:cNvSpPr/>
          <p:nvPr/>
        </p:nvSpPr>
        <p:spPr>
          <a:xfrm>
            <a:off x="4684045" y="8218870"/>
            <a:ext cx="190501" cy="190501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596" name="Circle"/>
          <p:cNvSpPr/>
          <p:nvPr/>
        </p:nvSpPr>
        <p:spPr>
          <a:xfrm>
            <a:off x="5016592" y="8218870"/>
            <a:ext cx="190501" cy="190501"/>
          </a:xfrm>
          <a:prstGeom prst="ellipse">
            <a:avLst/>
          </a:prstGeom>
          <a:solidFill>
            <a:srgbClr val="FFFB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597" name="Circle"/>
          <p:cNvSpPr/>
          <p:nvPr/>
        </p:nvSpPr>
        <p:spPr>
          <a:xfrm>
            <a:off x="5349139" y="8218870"/>
            <a:ext cx="190501" cy="190501"/>
          </a:xfrm>
          <a:prstGeom prst="ellipse">
            <a:avLst/>
          </a:prstGeom>
          <a:solidFill>
            <a:srgbClr val="00F9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Myriad Apple Text"/>
                <a:ea typeface="Myriad Apple Text"/>
                <a:cs typeface="Myriad Apple Text"/>
                <a:sym typeface="Myriad Apple Text"/>
              </a:defRPr>
            </a:pPr>
            <a:endParaRPr/>
          </a:p>
        </p:txBody>
      </p:sp>
      <p:sp>
        <p:nvSpPr>
          <p:cNvPr id="598" name="Document"/>
          <p:cNvSpPr/>
          <p:nvPr/>
        </p:nvSpPr>
        <p:spPr>
          <a:xfrm>
            <a:off x="6113055" y="8722260"/>
            <a:ext cx="1608523" cy="2083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4" y="21600"/>
                  <a:pt x="21600" y="21528"/>
                  <a:pt x="21600" y="21438"/>
                </a:cubicBezTo>
                <a:lnTo>
                  <a:pt x="21600" y="5895"/>
                </a:lnTo>
                <a:cubicBezTo>
                  <a:pt x="21600" y="5863"/>
                  <a:pt x="21567" y="5837"/>
                  <a:pt x="21525" y="5837"/>
                </a:cubicBezTo>
                <a:lnTo>
                  <a:pt x="14257" y="5837"/>
                </a:lnTo>
                <a:cubicBezTo>
                  <a:pt x="14140" y="5837"/>
                  <a:pt x="14044" y="5765"/>
                  <a:pt x="14044" y="5674"/>
                </a:cubicBezTo>
                <a:lnTo>
                  <a:pt x="14044" y="58"/>
                </a:lnTo>
                <a:cubicBezTo>
                  <a:pt x="14044" y="26"/>
                  <a:pt x="14010" y="0"/>
                  <a:pt x="13969" y="0"/>
                </a:cubicBezTo>
                <a:lnTo>
                  <a:pt x="213" y="0"/>
                </a:lnTo>
                <a:close/>
                <a:moveTo>
                  <a:pt x="15018" y="86"/>
                </a:moveTo>
                <a:cubicBezTo>
                  <a:pt x="14992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8" y="5120"/>
                  <a:pt x="15185" y="5120"/>
                </a:cubicBezTo>
                <a:lnTo>
                  <a:pt x="21419" y="5120"/>
                </a:lnTo>
                <a:cubicBezTo>
                  <a:pt x="21486" y="5120"/>
                  <a:pt x="21519" y="5058"/>
                  <a:pt x="21472" y="5021"/>
                </a:cubicBezTo>
                <a:lnTo>
                  <a:pt x="15100" y="99"/>
                </a:lnTo>
                <a:cubicBezTo>
                  <a:pt x="15077" y="81"/>
                  <a:pt x="15044" y="78"/>
                  <a:pt x="15018" y="8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599" name="Document"/>
          <p:cNvSpPr/>
          <p:nvPr/>
        </p:nvSpPr>
        <p:spPr>
          <a:xfrm>
            <a:off x="6240055" y="8849260"/>
            <a:ext cx="1608523" cy="2083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4" y="21600"/>
                  <a:pt x="21600" y="21528"/>
                  <a:pt x="21600" y="21438"/>
                </a:cubicBezTo>
                <a:lnTo>
                  <a:pt x="21600" y="5895"/>
                </a:lnTo>
                <a:cubicBezTo>
                  <a:pt x="21600" y="5863"/>
                  <a:pt x="21567" y="5837"/>
                  <a:pt x="21525" y="5837"/>
                </a:cubicBezTo>
                <a:lnTo>
                  <a:pt x="14257" y="5837"/>
                </a:lnTo>
                <a:cubicBezTo>
                  <a:pt x="14140" y="5837"/>
                  <a:pt x="14044" y="5765"/>
                  <a:pt x="14044" y="5674"/>
                </a:cubicBezTo>
                <a:lnTo>
                  <a:pt x="14044" y="58"/>
                </a:lnTo>
                <a:cubicBezTo>
                  <a:pt x="14044" y="26"/>
                  <a:pt x="14010" y="0"/>
                  <a:pt x="13969" y="0"/>
                </a:cubicBezTo>
                <a:lnTo>
                  <a:pt x="213" y="0"/>
                </a:lnTo>
                <a:close/>
                <a:moveTo>
                  <a:pt x="15018" y="86"/>
                </a:moveTo>
                <a:cubicBezTo>
                  <a:pt x="14992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8" y="5120"/>
                  <a:pt x="15185" y="5120"/>
                </a:cubicBezTo>
                <a:lnTo>
                  <a:pt x="21419" y="5120"/>
                </a:lnTo>
                <a:cubicBezTo>
                  <a:pt x="21486" y="5120"/>
                  <a:pt x="21519" y="5058"/>
                  <a:pt x="21472" y="5021"/>
                </a:cubicBezTo>
                <a:lnTo>
                  <a:pt x="15100" y="99"/>
                </a:lnTo>
                <a:cubicBezTo>
                  <a:pt x="15077" y="81"/>
                  <a:pt x="15044" y="78"/>
                  <a:pt x="15018" y="8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00" name="Document"/>
          <p:cNvSpPr/>
          <p:nvPr/>
        </p:nvSpPr>
        <p:spPr>
          <a:xfrm>
            <a:off x="6367055" y="8976260"/>
            <a:ext cx="1608523" cy="20830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3" y="0"/>
                </a:moveTo>
                <a:cubicBezTo>
                  <a:pt x="96" y="0"/>
                  <a:pt x="0" y="72"/>
                  <a:pt x="0" y="162"/>
                </a:cubicBezTo>
                <a:lnTo>
                  <a:pt x="0" y="21438"/>
                </a:lnTo>
                <a:cubicBezTo>
                  <a:pt x="0" y="21528"/>
                  <a:pt x="96" y="21600"/>
                  <a:pt x="213" y="21600"/>
                </a:cubicBezTo>
                <a:lnTo>
                  <a:pt x="21387" y="21600"/>
                </a:lnTo>
                <a:cubicBezTo>
                  <a:pt x="21504" y="21600"/>
                  <a:pt x="21600" y="21528"/>
                  <a:pt x="21600" y="21438"/>
                </a:cubicBezTo>
                <a:lnTo>
                  <a:pt x="21600" y="5895"/>
                </a:lnTo>
                <a:cubicBezTo>
                  <a:pt x="21600" y="5863"/>
                  <a:pt x="21567" y="5837"/>
                  <a:pt x="21525" y="5837"/>
                </a:cubicBezTo>
                <a:lnTo>
                  <a:pt x="14257" y="5837"/>
                </a:lnTo>
                <a:cubicBezTo>
                  <a:pt x="14140" y="5837"/>
                  <a:pt x="14044" y="5765"/>
                  <a:pt x="14044" y="5674"/>
                </a:cubicBezTo>
                <a:lnTo>
                  <a:pt x="14044" y="58"/>
                </a:lnTo>
                <a:cubicBezTo>
                  <a:pt x="14044" y="26"/>
                  <a:pt x="14010" y="0"/>
                  <a:pt x="13969" y="0"/>
                </a:cubicBezTo>
                <a:lnTo>
                  <a:pt x="213" y="0"/>
                </a:lnTo>
                <a:close/>
                <a:moveTo>
                  <a:pt x="15018" y="86"/>
                </a:moveTo>
                <a:cubicBezTo>
                  <a:pt x="14992" y="94"/>
                  <a:pt x="14972" y="114"/>
                  <a:pt x="14972" y="140"/>
                </a:cubicBezTo>
                <a:lnTo>
                  <a:pt x="14972" y="4958"/>
                </a:lnTo>
                <a:cubicBezTo>
                  <a:pt x="14972" y="5048"/>
                  <a:pt x="15068" y="5120"/>
                  <a:pt x="15185" y="5120"/>
                </a:cubicBezTo>
                <a:lnTo>
                  <a:pt x="21419" y="5120"/>
                </a:lnTo>
                <a:cubicBezTo>
                  <a:pt x="21486" y="5120"/>
                  <a:pt x="21519" y="5058"/>
                  <a:pt x="21472" y="5021"/>
                </a:cubicBezTo>
                <a:lnTo>
                  <a:pt x="15100" y="99"/>
                </a:lnTo>
                <a:cubicBezTo>
                  <a:pt x="15077" y="81"/>
                  <a:pt x="15044" y="78"/>
                  <a:pt x="15018" y="86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01" name="Head with Shoulders"/>
          <p:cNvSpPr/>
          <p:nvPr/>
        </p:nvSpPr>
        <p:spPr>
          <a:xfrm>
            <a:off x="6716894" y="9781094"/>
            <a:ext cx="908845" cy="7874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1" y="0"/>
                </a:moveTo>
                <a:cubicBezTo>
                  <a:pt x="8419" y="0"/>
                  <a:pt x="7041" y="1374"/>
                  <a:pt x="6553" y="3337"/>
                </a:cubicBezTo>
                <a:cubicBezTo>
                  <a:pt x="6322" y="4269"/>
                  <a:pt x="6312" y="5365"/>
                  <a:pt x="6383" y="6556"/>
                </a:cubicBezTo>
                <a:cubicBezTo>
                  <a:pt x="6251" y="6550"/>
                  <a:pt x="6103" y="6550"/>
                  <a:pt x="5944" y="6556"/>
                </a:cubicBezTo>
                <a:cubicBezTo>
                  <a:pt x="5170" y="6600"/>
                  <a:pt x="5740" y="8660"/>
                  <a:pt x="6261" y="9870"/>
                </a:cubicBezTo>
                <a:cubicBezTo>
                  <a:pt x="6371" y="10117"/>
                  <a:pt x="6602" y="10060"/>
                  <a:pt x="6700" y="10028"/>
                </a:cubicBezTo>
                <a:cubicBezTo>
                  <a:pt x="6898" y="12074"/>
                  <a:pt x="7173" y="12688"/>
                  <a:pt x="7865" y="13587"/>
                </a:cubicBezTo>
                <a:lnTo>
                  <a:pt x="7853" y="14563"/>
                </a:lnTo>
                <a:cubicBezTo>
                  <a:pt x="7836" y="15893"/>
                  <a:pt x="7177" y="16995"/>
                  <a:pt x="6102" y="17704"/>
                </a:cubicBezTo>
                <a:cubicBezTo>
                  <a:pt x="6014" y="17761"/>
                  <a:pt x="5927" y="17818"/>
                  <a:pt x="5839" y="17863"/>
                </a:cubicBezTo>
                <a:cubicBezTo>
                  <a:pt x="5335" y="18148"/>
                  <a:pt x="4780" y="18293"/>
                  <a:pt x="4221" y="18318"/>
                </a:cubicBezTo>
                <a:cubicBezTo>
                  <a:pt x="1630" y="18457"/>
                  <a:pt x="779" y="19820"/>
                  <a:pt x="0" y="21600"/>
                </a:cubicBezTo>
                <a:lnTo>
                  <a:pt x="10801" y="21600"/>
                </a:lnTo>
                <a:lnTo>
                  <a:pt x="21600" y="21600"/>
                </a:lnTo>
                <a:cubicBezTo>
                  <a:pt x="20821" y="19820"/>
                  <a:pt x="19970" y="18457"/>
                  <a:pt x="17379" y="18318"/>
                </a:cubicBezTo>
                <a:cubicBezTo>
                  <a:pt x="16820" y="18286"/>
                  <a:pt x="16260" y="18148"/>
                  <a:pt x="15761" y="17863"/>
                </a:cubicBezTo>
                <a:cubicBezTo>
                  <a:pt x="15678" y="17812"/>
                  <a:pt x="15591" y="17761"/>
                  <a:pt x="15498" y="17704"/>
                </a:cubicBezTo>
                <a:cubicBezTo>
                  <a:pt x="14423" y="16995"/>
                  <a:pt x="13758" y="15893"/>
                  <a:pt x="13747" y="14563"/>
                </a:cubicBezTo>
                <a:lnTo>
                  <a:pt x="13737" y="13587"/>
                </a:lnTo>
                <a:cubicBezTo>
                  <a:pt x="14428" y="12688"/>
                  <a:pt x="14697" y="12074"/>
                  <a:pt x="14900" y="10028"/>
                </a:cubicBezTo>
                <a:cubicBezTo>
                  <a:pt x="14993" y="10066"/>
                  <a:pt x="15229" y="10123"/>
                  <a:pt x="15339" y="9870"/>
                </a:cubicBezTo>
                <a:cubicBezTo>
                  <a:pt x="15865" y="8660"/>
                  <a:pt x="16431" y="6600"/>
                  <a:pt x="15658" y="6556"/>
                </a:cubicBezTo>
                <a:cubicBezTo>
                  <a:pt x="15498" y="6550"/>
                  <a:pt x="15350" y="6543"/>
                  <a:pt x="15219" y="6556"/>
                </a:cubicBezTo>
                <a:cubicBezTo>
                  <a:pt x="15290" y="5371"/>
                  <a:pt x="15283" y="4269"/>
                  <a:pt x="15047" y="3337"/>
                </a:cubicBezTo>
                <a:cubicBezTo>
                  <a:pt x="14559" y="1374"/>
                  <a:pt x="13183" y="0"/>
                  <a:pt x="10801" y="0"/>
                </a:cubicBezTo>
                <a:close/>
              </a:path>
            </a:pathLst>
          </a:custGeom>
          <a:solidFill>
            <a:srgbClr val="000000"/>
          </a:solidFill>
          <a:ln w="25400">
            <a:solidFill>
              <a:schemeClr val="accent2">
                <a:hueOff val="-206910"/>
                <a:satOff val="-12829"/>
                <a:lumOff val="16238"/>
              </a:schemeClr>
            </a:solidFill>
            <a:miter lim="400000"/>
          </a:ln>
          <a:effectLst>
            <a:outerShdw blurRad="1270000" dir="5400000" rotWithShape="0">
              <a:schemeClr val="accent2">
                <a:hueOff val="-206910"/>
                <a:satOff val="-12829"/>
                <a:lumOff val="16238"/>
              </a:schemeClr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1" nodeType="afterEffect">
                                  <p:stCondLst>
                                    <p:cond delay="2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3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"/>
                            </p:stCondLst>
                            <p:childTnLst>
                              <p:par>
                                <p:cTn id="15" presetID="23" presetClass="entr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5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7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" grpId="2" animBg="1" advAuto="0"/>
      <p:bldP spid="599" grpId="3" animBg="1" advAuto="0"/>
      <p:bldP spid="600" grpId="1" animBg="1" advAuto="0"/>
      <p:bldP spid="601" grpId="4" animBg="1" advAuto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Screen Shot 2020-11-12 at 12.22.59 AM.png" descr="Screen Shot 2020-11-12 at 12.22.59 AM.png"/>
          <p:cNvPicPr>
            <a:picLocks noChangeAspect="1"/>
          </p:cNvPicPr>
          <p:nvPr/>
        </p:nvPicPr>
        <p:blipFill>
          <a:blip r:embed="rId2"/>
          <a:srcRect t="4438"/>
          <a:stretch>
            <a:fillRect/>
          </a:stretch>
        </p:blipFill>
        <p:spPr>
          <a:xfrm>
            <a:off x="0" y="-840747"/>
            <a:ext cx="24383957" cy="1456361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Screen Shot 2020-11-12 at 12.22.49 AM.png" descr="Screen Shot 2020-11-12 at 12.22.49 AM.png"/>
          <p:cNvPicPr>
            <a:picLocks noChangeAspect="1"/>
          </p:cNvPicPr>
          <p:nvPr/>
        </p:nvPicPr>
        <p:blipFill>
          <a:blip r:embed="rId3"/>
          <a:srcRect t="4415"/>
          <a:stretch>
            <a:fillRect/>
          </a:stretch>
        </p:blipFill>
        <p:spPr>
          <a:xfrm>
            <a:off x="0" y="-842533"/>
            <a:ext cx="24384143" cy="145672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" grpId="1" animBg="1" advAuto="0"/>
      <p:bldP spid="278" grpId="2" animBg="1" advAuto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BA3CF9-C084-4A98-8EE8-114D19F3B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6141" y="319596"/>
            <a:ext cx="15873274" cy="2592280"/>
          </a:xfrm>
        </p:spPr>
        <p:txBody>
          <a:bodyPr>
            <a:normAutofit/>
          </a:bodyPr>
          <a:lstStyle/>
          <a:p>
            <a:r>
              <a:rPr lang="en-US" dirty="0"/>
              <a:t>User Stories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2A6E0D-646E-4E1B-BEB2-A24828E3C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4306" y="3741784"/>
            <a:ext cx="18288000" cy="331152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6400" dirty="0"/>
              <a:t>Multiple entries. </a:t>
            </a:r>
          </a:p>
          <a:p>
            <a:pPr algn="l"/>
            <a:r>
              <a:rPr lang="en-US" sz="6400" dirty="0"/>
              <a:t>Updated entries. </a:t>
            </a:r>
          </a:p>
          <a:p>
            <a:pPr algn="l"/>
            <a:r>
              <a:rPr lang="en-US" sz="6400" dirty="0"/>
              <a:t>Multiple entries from multiple accounts.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799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107169E0-5F81-4B46-AE31-77B424D9E39B}"/>
              </a:ext>
            </a:extLst>
          </p:cNvPr>
          <p:cNvSpPr txBox="1">
            <a:spLocks/>
          </p:cNvSpPr>
          <p:nvPr/>
        </p:nvSpPr>
        <p:spPr>
          <a:xfrm>
            <a:off x="2213500" y="1735432"/>
            <a:ext cx="18288000" cy="76393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0" dirty="0">
                <a:latin typeface="+mj-lt"/>
              </a:rPr>
              <a:t>Test Cases </a:t>
            </a:r>
          </a:p>
          <a:p>
            <a:pPr marL="0" indent="0">
              <a:buNone/>
            </a:pPr>
            <a:endParaRPr lang="en-US" sz="5600" dirty="0"/>
          </a:p>
          <a:p>
            <a:pPr marL="0" indent="0">
              <a:buNone/>
            </a:pPr>
            <a:r>
              <a:rPr lang="en-US" sz="5600" dirty="0"/>
              <a:t>Using with three main browsers chrome, </a:t>
            </a:r>
            <a:r>
              <a:rPr lang="en-US" sz="5600" dirty="0" err="1"/>
              <a:t>mozilla</a:t>
            </a:r>
            <a:r>
              <a:rPr lang="en-US" sz="5600" dirty="0"/>
              <a:t>, and safari. (latest release version).</a:t>
            </a:r>
          </a:p>
          <a:p>
            <a:pPr marL="0" indent="0">
              <a:buNone/>
            </a:pPr>
            <a:r>
              <a:rPr lang="en-US" sz="5600" dirty="0"/>
              <a:t>Using on mobile browser apps.</a:t>
            </a:r>
          </a:p>
          <a:p>
            <a:pPr marL="0" indent="0">
              <a:buNone/>
            </a:pPr>
            <a:r>
              <a:rPr lang="en-US" sz="5600" dirty="0"/>
              <a:t>Entry capacity. </a:t>
            </a:r>
          </a:p>
          <a:p>
            <a:pPr marL="0" indent="0">
              <a:buNone/>
            </a:pPr>
            <a:r>
              <a:rPr lang="en-US" sz="5600" dirty="0"/>
              <a:t> </a:t>
            </a:r>
          </a:p>
          <a:p>
            <a:endParaRPr lang="en-US" sz="5600" dirty="0"/>
          </a:p>
        </p:txBody>
      </p:sp>
    </p:spTree>
    <p:extLst>
      <p:ext uri="{BB962C8B-B14F-4D97-AF65-F5344CB8AC3E}">
        <p14:creationId xmlns:p14="http://schemas.microsoft.com/office/powerpoint/2010/main" val="3671310483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16A3F2C6-9052-4E9D-BDDB-797D5D006AB3}"/>
              </a:ext>
            </a:extLst>
          </p:cNvPr>
          <p:cNvSpPr txBox="1">
            <a:spLocks/>
          </p:cNvSpPr>
          <p:nvPr/>
        </p:nvSpPr>
        <p:spPr>
          <a:xfrm>
            <a:off x="2213500" y="1735432"/>
            <a:ext cx="18288000" cy="76393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0" dirty="0">
                <a:latin typeface="+mj-lt"/>
              </a:rPr>
              <a:t>Solutions</a:t>
            </a:r>
          </a:p>
          <a:p>
            <a:pPr marL="0" indent="0">
              <a:buNone/>
            </a:pPr>
            <a:endParaRPr lang="en-US" sz="5600" dirty="0"/>
          </a:p>
          <a:p>
            <a:pPr marL="0" indent="0">
              <a:buNone/>
            </a:pPr>
            <a:r>
              <a:rPr lang="en-US" sz="5600" dirty="0"/>
              <a:t>Adding test users to the form. </a:t>
            </a:r>
          </a:p>
          <a:p>
            <a:pPr marL="0" indent="0">
              <a:buNone/>
            </a:pPr>
            <a:r>
              <a:rPr lang="en-US" sz="5600" dirty="0"/>
              <a:t>Creating rules for web-forms. </a:t>
            </a:r>
          </a:p>
          <a:p>
            <a:pPr marL="0" indent="0">
              <a:buNone/>
            </a:pPr>
            <a:r>
              <a:rPr lang="en-US" sz="5600" dirty="0"/>
              <a:t>Acceptable/Unacceptable elements in web-forms. </a:t>
            </a:r>
          </a:p>
          <a:p>
            <a:pPr marL="0" indent="0">
              <a:buNone/>
            </a:pPr>
            <a:endParaRPr lang="en-US" sz="5600" dirty="0"/>
          </a:p>
          <a:p>
            <a:pPr marL="0" indent="0">
              <a:buNone/>
            </a:pPr>
            <a:r>
              <a:rPr lang="en-US" sz="5600" dirty="0"/>
              <a:t> </a:t>
            </a:r>
          </a:p>
          <a:p>
            <a:endParaRPr lang="en-US" sz="5600" dirty="0"/>
          </a:p>
        </p:txBody>
      </p:sp>
    </p:spTree>
    <p:extLst>
      <p:ext uri="{BB962C8B-B14F-4D97-AF65-F5344CB8AC3E}">
        <p14:creationId xmlns:p14="http://schemas.microsoft.com/office/powerpoint/2010/main" val="4179474357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Questions?"/>
          <p:cNvSpPr txBox="1">
            <a:spLocks noGrp="1"/>
          </p:cNvSpPr>
          <p:nvPr>
            <p:ph type="ctrTitle"/>
          </p:nvPr>
        </p:nvSpPr>
        <p:spPr>
          <a:xfrm>
            <a:off x="3337493" y="5802132"/>
            <a:ext cx="11557401" cy="2111736"/>
          </a:xfrm>
          <a:prstGeom prst="rect">
            <a:avLst/>
          </a:prstGeom>
          <a:effectLst>
            <a:outerShdw blurRad="1270000" dist="635000" dir="5400000" rotWithShape="0">
              <a:schemeClr val="accent6"/>
            </a:outerShdw>
          </a:effectLst>
        </p:spPr>
        <p:txBody>
          <a:bodyPr/>
          <a:lstStyle>
            <a:lvl1pPr>
              <a:defRPr sz="12500" b="0" spc="-25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Questions?</a:t>
            </a:r>
          </a:p>
        </p:txBody>
      </p:sp>
      <p:sp>
        <p:nvSpPr>
          <p:cNvPr id="605" name="Lotus"/>
          <p:cNvSpPr/>
          <p:nvPr/>
        </p:nvSpPr>
        <p:spPr>
          <a:xfrm>
            <a:off x="14317992" y="5867718"/>
            <a:ext cx="6728515" cy="53230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9973" y="1804"/>
                  <a:pt x="9427" y="3507"/>
                  <a:pt x="9094" y="5101"/>
                </a:cubicBezTo>
                <a:cubicBezTo>
                  <a:pt x="9513" y="5562"/>
                  <a:pt x="9899" y="6051"/>
                  <a:pt x="10253" y="6559"/>
                </a:cubicBezTo>
                <a:cubicBezTo>
                  <a:pt x="10333" y="6356"/>
                  <a:pt x="10799" y="5209"/>
                  <a:pt x="10799" y="5209"/>
                </a:cubicBezTo>
                <a:cubicBezTo>
                  <a:pt x="10799" y="5209"/>
                  <a:pt x="11267" y="6356"/>
                  <a:pt x="11347" y="6559"/>
                </a:cubicBezTo>
                <a:cubicBezTo>
                  <a:pt x="11696" y="6051"/>
                  <a:pt x="12082" y="5562"/>
                  <a:pt x="12506" y="5101"/>
                </a:cubicBezTo>
                <a:cubicBezTo>
                  <a:pt x="12168" y="3507"/>
                  <a:pt x="11625" y="1804"/>
                  <a:pt x="10799" y="0"/>
                </a:cubicBezTo>
                <a:close/>
                <a:moveTo>
                  <a:pt x="6148" y="3134"/>
                </a:moveTo>
                <a:cubicBezTo>
                  <a:pt x="6062" y="4538"/>
                  <a:pt x="6094" y="5805"/>
                  <a:pt x="6212" y="6951"/>
                </a:cubicBezTo>
                <a:cubicBezTo>
                  <a:pt x="6217" y="6951"/>
                  <a:pt x="6599" y="8342"/>
                  <a:pt x="7704" y="9556"/>
                </a:cubicBezTo>
                <a:cubicBezTo>
                  <a:pt x="7988" y="9875"/>
                  <a:pt x="8449" y="10438"/>
                  <a:pt x="8814" y="11082"/>
                </a:cubicBezTo>
                <a:cubicBezTo>
                  <a:pt x="8878" y="10797"/>
                  <a:pt x="9227" y="9149"/>
                  <a:pt x="10080" y="6985"/>
                </a:cubicBezTo>
                <a:cubicBezTo>
                  <a:pt x="9162" y="5622"/>
                  <a:pt x="7897" y="4294"/>
                  <a:pt x="6148" y="3134"/>
                </a:cubicBezTo>
                <a:close/>
                <a:moveTo>
                  <a:pt x="15445" y="3134"/>
                </a:moveTo>
                <a:cubicBezTo>
                  <a:pt x="13696" y="4294"/>
                  <a:pt x="12426" y="5622"/>
                  <a:pt x="11513" y="6985"/>
                </a:cubicBezTo>
                <a:cubicBezTo>
                  <a:pt x="12366" y="9155"/>
                  <a:pt x="12715" y="10797"/>
                  <a:pt x="12779" y="11082"/>
                </a:cubicBezTo>
                <a:cubicBezTo>
                  <a:pt x="13144" y="10438"/>
                  <a:pt x="13605" y="9875"/>
                  <a:pt x="13889" y="9556"/>
                </a:cubicBezTo>
                <a:cubicBezTo>
                  <a:pt x="14994" y="8335"/>
                  <a:pt x="15381" y="6951"/>
                  <a:pt x="15381" y="6951"/>
                </a:cubicBezTo>
                <a:cubicBezTo>
                  <a:pt x="15499" y="5805"/>
                  <a:pt x="15531" y="4538"/>
                  <a:pt x="15445" y="3134"/>
                </a:cubicBezTo>
                <a:close/>
                <a:moveTo>
                  <a:pt x="2810" y="5324"/>
                </a:moveTo>
                <a:cubicBezTo>
                  <a:pt x="2880" y="6368"/>
                  <a:pt x="2960" y="7724"/>
                  <a:pt x="3695" y="9155"/>
                </a:cubicBezTo>
                <a:cubicBezTo>
                  <a:pt x="4114" y="9366"/>
                  <a:pt x="4662" y="9720"/>
                  <a:pt x="5080" y="10046"/>
                </a:cubicBezTo>
                <a:cubicBezTo>
                  <a:pt x="5241" y="8316"/>
                  <a:pt x="5734" y="6951"/>
                  <a:pt x="5734" y="6951"/>
                </a:cubicBezTo>
                <a:cubicBezTo>
                  <a:pt x="4725" y="6402"/>
                  <a:pt x="3990" y="6531"/>
                  <a:pt x="2810" y="5324"/>
                </a:cubicBezTo>
                <a:close/>
                <a:moveTo>
                  <a:pt x="18783" y="5324"/>
                </a:moveTo>
                <a:cubicBezTo>
                  <a:pt x="17603" y="6531"/>
                  <a:pt x="16868" y="6402"/>
                  <a:pt x="15859" y="6951"/>
                </a:cubicBezTo>
                <a:cubicBezTo>
                  <a:pt x="15859" y="6951"/>
                  <a:pt x="16352" y="8316"/>
                  <a:pt x="16513" y="10046"/>
                </a:cubicBezTo>
                <a:cubicBezTo>
                  <a:pt x="16932" y="9720"/>
                  <a:pt x="17480" y="9366"/>
                  <a:pt x="17898" y="9155"/>
                </a:cubicBezTo>
                <a:cubicBezTo>
                  <a:pt x="18633" y="7724"/>
                  <a:pt x="18714" y="6368"/>
                  <a:pt x="18783" y="5324"/>
                </a:cubicBezTo>
                <a:close/>
                <a:moveTo>
                  <a:pt x="10799" y="6138"/>
                </a:moveTo>
                <a:cubicBezTo>
                  <a:pt x="8197" y="12492"/>
                  <a:pt x="8622" y="15219"/>
                  <a:pt x="9475" y="16812"/>
                </a:cubicBezTo>
                <a:cubicBezTo>
                  <a:pt x="10140" y="18054"/>
                  <a:pt x="11460" y="18054"/>
                  <a:pt x="12125" y="16812"/>
                </a:cubicBezTo>
                <a:cubicBezTo>
                  <a:pt x="12978" y="15219"/>
                  <a:pt x="13401" y="12492"/>
                  <a:pt x="10799" y="6138"/>
                </a:cubicBezTo>
                <a:close/>
                <a:moveTo>
                  <a:pt x="5982" y="7367"/>
                </a:moveTo>
                <a:cubicBezTo>
                  <a:pt x="5419" y="9232"/>
                  <a:pt x="4430" y="13992"/>
                  <a:pt x="7263" y="16704"/>
                </a:cubicBezTo>
                <a:cubicBezTo>
                  <a:pt x="7859" y="17281"/>
                  <a:pt x="8562" y="17255"/>
                  <a:pt x="9050" y="16759"/>
                </a:cubicBezTo>
                <a:cubicBezTo>
                  <a:pt x="8589" y="15763"/>
                  <a:pt x="8208" y="14338"/>
                  <a:pt x="8707" y="11639"/>
                </a:cubicBezTo>
                <a:cubicBezTo>
                  <a:pt x="7623" y="9673"/>
                  <a:pt x="6825" y="9659"/>
                  <a:pt x="5982" y="7367"/>
                </a:cubicBezTo>
                <a:close/>
                <a:moveTo>
                  <a:pt x="15606" y="7367"/>
                </a:moveTo>
                <a:cubicBezTo>
                  <a:pt x="14769" y="9666"/>
                  <a:pt x="13970" y="9673"/>
                  <a:pt x="12887" y="11639"/>
                </a:cubicBezTo>
                <a:cubicBezTo>
                  <a:pt x="13386" y="14338"/>
                  <a:pt x="13004" y="15763"/>
                  <a:pt x="12543" y="16759"/>
                </a:cubicBezTo>
                <a:cubicBezTo>
                  <a:pt x="13036" y="17248"/>
                  <a:pt x="13735" y="17281"/>
                  <a:pt x="14330" y="16704"/>
                </a:cubicBezTo>
                <a:cubicBezTo>
                  <a:pt x="17158" y="13985"/>
                  <a:pt x="16175" y="9232"/>
                  <a:pt x="15606" y="7367"/>
                </a:cubicBezTo>
                <a:close/>
                <a:moveTo>
                  <a:pt x="20220" y="8946"/>
                </a:moveTo>
                <a:cubicBezTo>
                  <a:pt x="18869" y="9005"/>
                  <a:pt x="17616" y="9682"/>
                  <a:pt x="16562" y="10527"/>
                </a:cubicBezTo>
                <a:cubicBezTo>
                  <a:pt x="16701" y="12412"/>
                  <a:pt x="16481" y="14649"/>
                  <a:pt x="15150" y="16378"/>
                </a:cubicBezTo>
                <a:cubicBezTo>
                  <a:pt x="15306" y="16371"/>
                  <a:pt x="15467" y="16345"/>
                  <a:pt x="15633" y="16304"/>
                </a:cubicBezTo>
                <a:cubicBezTo>
                  <a:pt x="19002" y="15497"/>
                  <a:pt x="17769" y="12194"/>
                  <a:pt x="21600" y="9109"/>
                </a:cubicBezTo>
                <a:cubicBezTo>
                  <a:pt x="21132" y="8975"/>
                  <a:pt x="20670" y="8926"/>
                  <a:pt x="20220" y="8946"/>
                </a:cubicBezTo>
                <a:close/>
                <a:moveTo>
                  <a:pt x="1378" y="8952"/>
                </a:moveTo>
                <a:cubicBezTo>
                  <a:pt x="928" y="8933"/>
                  <a:pt x="468" y="8981"/>
                  <a:pt x="0" y="9115"/>
                </a:cubicBezTo>
                <a:cubicBezTo>
                  <a:pt x="3831" y="12194"/>
                  <a:pt x="2596" y="15503"/>
                  <a:pt x="5965" y="16310"/>
                </a:cubicBezTo>
                <a:cubicBezTo>
                  <a:pt x="6132" y="16351"/>
                  <a:pt x="6293" y="16373"/>
                  <a:pt x="6448" y="16386"/>
                </a:cubicBezTo>
                <a:cubicBezTo>
                  <a:pt x="5118" y="14650"/>
                  <a:pt x="4897" y="12412"/>
                  <a:pt x="5037" y="10533"/>
                </a:cubicBezTo>
                <a:cubicBezTo>
                  <a:pt x="3982" y="9684"/>
                  <a:pt x="2729" y="9010"/>
                  <a:pt x="1378" y="8952"/>
                </a:cubicBezTo>
                <a:close/>
                <a:moveTo>
                  <a:pt x="2698" y="13455"/>
                </a:moveTo>
                <a:cubicBezTo>
                  <a:pt x="2011" y="13496"/>
                  <a:pt x="1212" y="13761"/>
                  <a:pt x="327" y="14439"/>
                </a:cubicBezTo>
                <a:cubicBezTo>
                  <a:pt x="1062" y="15002"/>
                  <a:pt x="1738" y="15280"/>
                  <a:pt x="2344" y="15382"/>
                </a:cubicBezTo>
                <a:cubicBezTo>
                  <a:pt x="1840" y="15741"/>
                  <a:pt x="1019" y="16454"/>
                  <a:pt x="761" y="17478"/>
                </a:cubicBezTo>
                <a:cubicBezTo>
                  <a:pt x="1437" y="17044"/>
                  <a:pt x="2323" y="17083"/>
                  <a:pt x="2822" y="17158"/>
                </a:cubicBezTo>
                <a:cubicBezTo>
                  <a:pt x="2468" y="17592"/>
                  <a:pt x="2119" y="18143"/>
                  <a:pt x="1802" y="18834"/>
                </a:cubicBezTo>
                <a:cubicBezTo>
                  <a:pt x="3401" y="19133"/>
                  <a:pt x="4527" y="18692"/>
                  <a:pt x="5305" y="18054"/>
                </a:cubicBezTo>
                <a:cubicBezTo>
                  <a:pt x="5155" y="18604"/>
                  <a:pt x="4743" y="19295"/>
                  <a:pt x="3734" y="19621"/>
                </a:cubicBezTo>
                <a:cubicBezTo>
                  <a:pt x="5263" y="20224"/>
                  <a:pt x="7001" y="20041"/>
                  <a:pt x="8187" y="19241"/>
                </a:cubicBezTo>
                <a:cubicBezTo>
                  <a:pt x="8563" y="20618"/>
                  <a:pt x="9592" y="21600"/>
                  <a:pt x="10804" y="21600"/>
                </a:cubicBezTo>
                <a:cubicBezTo>
                  <a:pt x="12017" y="21600"/>
                  <a:pt x="13048" y="20611"/>
                  <a:pt x="13423" y="19241"/>
                </a:cubicBezTo>
                <a:cubicBezTo>
                  <a:pt x="14609" y="20041"/>
                  <a:pt x="16347" y="20224"/>
                  <a:pt x="17876" y="19621"/>
                </a:cubicBezTo>
                <a:cubicBezTo>
                  <a:pt x="16873" y="19295"/>
                  <a:pt x="16454" y="18597"/>
                  <a:pt x="16304" y="18054"/>
                </a:cubicBezTo>
                <a:cubicBezTo>
                  <a:pt x="17081" y="18699"/>
                  <a:pt x="18209" y="19133"/>
                  <a:pt x="19808" y="18834"/>
                </a:cubicBezTo>
                <a:cubicBezTo>
                  <a:pt x="19486" y="18143"/>
                  <a:pt x="19142" y="17592"/>
                  <a:pt x="18788" y="17158"/>
                </a:cubicBezTo>
                <a:cubicBezTo>
                  <a:pt x="19287" y="17083"/>
                  <a:pt x="20173" y="17044"/>
                  <a:pt x="20849" y="17478"/>
                </a:cubicBezTo>
                <a:cubicBezTo>
                  <a:pt x="20586" y="16454"/>
                  <a:pt x="19770" y="15735"/>
                  <a:pt x="19266" y="15382"/>
                </a:cubicBezTo>
                <a:cubicBezTo>
                  <a:pt x="19867" y="15280"/>
                  <a:pt x="20543" y="15002"/>
                  <a:pt x="21283" y="14439"/>
                </a:cubicBezTo>
                <a:cubicBezTo>
                  <a:pt x="20387" y="13761"/>
                  <a:pt x="19587" y="13496"/>
                  <a:pt x="18901" y="13455"/>
                </a:cubicBezTo>
                <a:cubicBezTo>
                  <a:pt x="18305" y="14859"/>
                  <a:pt x="17479" y="16780"/>
                  <a:pt x="14774" y="16827"/>
                </a:cubicBezTo>
                <a:cubicBezTo>
                  <a:pt x="14179" y="17546"/>
                  <a:pt x="13268" y="17924"/>
                  <a:pt x="12367" y="17158"/>
                </a:cubicBezTo>
                <a:cubicBezTo>
                  <a:pt x="11991" y="17782"/>
                  <a:pt x="11427" y="18175"/>
                  <a:pt x="10799" y="18175"/>
                </a:cubicBezTo>
                <a:cubicBezTo>
                  <a:pt x="10171" y="18175"/>
                  <a:pt x="9609" y="17782"/>
                  <a:pt x="9233" y="17158"/>
                </a:cubicBezTo>
                <a:cubicBezTo>
                  <a:pt x="8332" y="17924"/>
                  <a:pt x="7414" y="17546"/>
                  <a:pt x="6824" y="16827"/>
                </a:cubicBezTo>
                <a:cubicBezTo>
                  <a:pt x="4114" y="16780"/>
                  <a:pt x="3288" y="14859"/>
                  <a:pt x="2698" y="1345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6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06" name="?"/>
          <p:cNvSpPr txBox="1"/>
          <p:nvPr/>
        </p:nvSpPr>
        <p:spPr>
          <a:xfrm rot="910816">
            <a:off x="12427872" y="2871711"/>
            <a:ext cx="3644901" cy="7493002"/>
          </a:xfrm>
          <a:prstGeom prst="rect">
            <a:avLst/>
          </a:prstGeom>
          <a:ln w="12700">
            <a:miter lim="400000"/>
          </a:ln>
          <a:effectLst>
            <a:outerShdw blurRad="1270000" dir="5400000" rotWithShape="0">
              <a:schemeClr val="accent6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0">
                <a:solidFill>
                  <a:srgbClr val="000000"/>
                </a:solidFill>
              </a:defRPr>
            </a:lvl1pPr>
          </a:lstStyle>
          <a:p>
            <a: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r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Lotus"/>
          <p:cNvSpPr/>
          <p:nvPr/>
        </p:nvSpPr>
        <p:spPr>
          <a:xfrm>
            <a:off x="8274237" y="2674049"/>
            <a:ext cx="7835526" cy="61988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799" y="0"/>
                </a:moveTo>
                <a:cubicBezTo>
                  <a:pt x="9973" y="1804"/>
                  <a:pt x="9427" y="3507"/>
                  <a:pt x="9094" y="5101"/>
                </a:cubicBezTo>
                <a:cubicBezTo>
                  <a:pt x="9513" y="5562"/>
                  <a:pt x="9899" y="6051"/>
                  <a:pt x="10253" y="6559"/>
                </a:cubicBezTo>
                <a:cubicBezTo>
                  <a:pt x="10333" y="6356"/>
                  <a:pt x="10799" y="5209"/>
                  <a:pt x="10799" y="5209"/>
                </a:cubicBezTo>
                <a:cubicBezTo>
                  <a:pt x="10799" y="5209"/>
                  <a:pt x="11267" y="6356"/>
                  <a:pt x="11347" y="6559"/>
                </a:cubicBezTo>
                <a:cubicBezTo>
                  <a:pt x="11696" y="6051"/>
                  <a:pt x="12082" y="5562"/>
                  <a:pt x="12506" y="5101"/>
                </a:cubicBezTo>
                <a:cubicBezTo>
                  <a:pt x="12168" y="3507"/>
                  <a:pt x="11625" y="1804"/>
                  <a:pt x="10799" y="0"/>
                </a:cubicBezTo>
                <a:close/>
                <a:moveTo>
                  <a:pt x="6148" y="3134"/>
                </a:moveTo>
                <a:cubicBezTo>
                  <a:pt x="6062" y="4538"/>
                  <a:pt x="6094" y="5805"/>
                  <a:pt x="6212" y="6951"/>
                </a:cubicBezTo>
                <a:cubicBezTo>
                  <a:pt x="6217" y="6951"/>
                  <a:pt x="6599" y="8342"/>
                  <a:pt x="7704" y="9556"/>
                </a:cubicBezTo>
                <a:cubicBezTo>
                  <a:pt x="7988" y="9875"/>
                  <a:pt x="8449" y="10438"/>
                  <a:pt x="8814" y="11082"/>
                </a:cubicBezTo>
                <a:cubicBezTo>
                  <a:pt x="8878" y="10797"/>
                  <a:pt x="9227" y="9149"/>
                  <a:pt x="10080" y="6985"/>
                </a:cubicBezTo>
                <a:cubicBezTo>
                  <a:pt x="9162" y="5622"/>
                  <a:pt x="7897" y="4294"/>
                  <a:pt x="6148" y="3134"/>
                </a:cubicBezTo>
                <a:close/>
                <a:moveTo>
                  <a:pt x="15445" y="3134"/>
                </a:moveTo>
                <a:cubicBezTo>
                  <a:pt x="13696" y="4294"/>
                  <a:pt x="12426" y="5622"/>
                  <a:pt x="11513" y="6985"/>
                </a:cubicBezTo>
                <a:cubicBezTo>
                  <a:pt x="12366" y="9155"/>
                  <a:pt x="12715" y="10797"/>
                  <a:pt x="12779" y="11082"/>
                </a:cubicBezTo>
                <a:cubicBezTo>
                  <a:pt x="13144" y="10438"/>
                  <a:pt x="13605" y="9875"/>
                  <a:pt x="13889" y="9556"/>
                </a:cubicBezTo>
                <a:cubicBezTo>
                  <a:pt x="14994" y="8335"/>
                  <a:pt x="15381" y="6951"/>
                  <a:pt x="15381" y="6951"/>
                </a:cubicBezTo>
                <a:cubicBezTo>
                  <a:pt x="15499" y="5805"/>
                  <a:pt x="15531" y="4538"/>
                  <a:pt x="15445" y="3134"/>
                </a:cubicBezTo>
                <a:close/>
                <a:moveTo>
                  <a:pt x="2810" y="5324"/>
                </a:moveTo>
                <a:cubicBezTo>
                  <a:pt x="2880" y="6368"/>
                  <a:pt x="2960" y="7724"/>
                  <a:pt x="3695" y="9155"/>
                </a:cubicBezTo>
                <a:cubicBezTo>
                  <a:pt x="4114" y="9366"/>
                  <a:pt x="4662" y="9720"/>
                  <a:pt x="5080" y="10046"/>
                </a:cubicBezTo>
                <a:cubicBezTo>
                  <a:pt x="5241" y="8316"/>
                  <a:pt x="5734" y="6951"/>
                  <a:pt x="5734" y="6951"/>
                </a:cubicBezTo>
                <a:cubicBezTo>
                  <a:pt x="4725" y="6402"/>
                  <a:pt x="3990" y="6531"/>
                  <a:pt x="2810" y="5324"/>
                </a:cubicBezTo>
                <a:close/>
                <a:moveTo>
                  <a:pt x="18783" y="5324"/>
                </a:moveTo>
                <a:cubicBezTo>
                  <a:pt x="17603" y="6531"/>
                  <a:pt x="16868" y="6402"/>
                  <a:pt x="15859" y="6951"/>
                </a:cubicBezTo>
                <a:cubicBezTo>
                  <a:pt x="15859" y="6951"/>
                  <a:pt x="16352" y="8316"/>
                  <a:pt x="16513" y="10046"/>
                </a:cubicBezTo>
                <a:cubicBezTo>
                  <a:pt x="16932" y="9720"/>
                  <a:pt x="17480" y="9366"/>
                  <a:pt x="17898" y="9155"/>
                </a:cubicBezTo>
                <a:cubicBezTo>
                  <a:pt x="18633" y="7724"/>
                  <a:pt x="18714" y="6368"/>
                  <a:pt x="18783" y="5324"/>
                </a:cubicBezTo>
                <a:close/>
                <a:moveTo>
                  <a:pt x="10799" y="6138"/>
                </a:moveTo>
                <a:cubicBezTo>
                  <a:pt x="8197" y="12492"/>
                  <a:pt x="8622" y="15219"/>
                  <a:pt x="9475" y="16812"/>
                </a:cubicBezTo>
                <a:cubicBezTo>
                  <a:pt x="10140" y="18054"/>
                  <a:pt x="11460" y="18054"/>
                  <a:pt x="12125" y="16812"/>
                </a:cubicBezTo>
                <a:cubicBezTo>
                  <a:pt x="12978" y="15219"/>
                  <a:pt x="13401" y="12492"/>
                  <a:pt x="10799" y="6138"/>
                </a:cubicBezTo>
                <a:close/>
                <a:moveTo>
                  <a:pt x="5982" y="7367"/>
                </a:moveTo>
                <a:cubicBezTo>
                  <a:pt x="5419" y="9232"/>
                  <a:pt x="4430" y="13992"/>
                  <a:pt x="7263" y="16704"/>
                </a:cubicBezTo>
                <a:cubicBezTo>
                  <a:pt x="7859" y="17281"/>
                  <a:pt x="8562" y="17255"/>
                  <a:pt x="9050" y="16759"/>
                </a:cubicBezTo>
                <a:cubicBezTo>
                  <a:pt x="8589" y="15763"/>
                  <a:pt x="8208" y="14338"/>
                  <a:pt x="8707" y="11639"/>
                </a:cubicBezTo>
                <a:cubicBezTo>
                  <a:pt x="7623" y="9673"/>
                  <a:pt x="6825" y="9659"/>
                  <a:pt x="5982" y="7367"/>
                </a:cubicBezTo>
                <a:close/>
                <a:moveTo>
                  <a:pt x="15606" y="7367"/>
                </a:moveTo>
                <a:cubicBezTo>
                  <a:pt x="14769" y="9666"/>
                  <a:pt x="13970" y="9673"/>
                  <a:pt x="12887" y="11639"/>
                </a:cubicBezTo>
                <a:cubicBezTo>
                  <a:pt x="13386" y="14338"/>
                  <a:pt x="13004" y="15763"/>
                  <a:pt x="12543" y="16759"/>
                </a:cubicBezTo>
                <a:cubicBezTo>
                  <a:pt x="13036" y="17248"/>
                  <a:pt x="13735" y="17281"/>
                  <a:pt x="14330" y="16704"/>
                </a:cubicBezTo>
                <a:cubicBezTo>
                  <a:pt x="17158" y="13985"/>
                  <a:pt x="16175" y="9232"/>
                  <a:pt x="15606" y="7367"/>
                </a:cubicBezTo>
                <a:close/>
                <a:moveTo>
                  <a:pt x="20220" y="8946"/>
                </a:moveTo>
                <a:cubicBezTo>
                  <a:pt x="18869" y="9005"/>
                  <a:pt x="17616" y="9682"/>
                  <a:pt x="16562" y="10527"/>
                </a:cubicBezTo>
                <a:cubicBezTo>
                  <a:pt x="16701" y="12412"/>
                  <a:pt x="16481" y="14649"/>
                  <a:pt x="15150" y="16378"/>
                </a:cubicBezTo>
                <a:cubicBezTo>
                  <a:pt x="15306" y="16371"/>
                  <a:pt x="15467" y="16345"/>
                  <a:pt x="15633" y="16304"/>
                </a:cubicBezTo>
                <a:cubicBezTo>
                  <a:pt x="19002" y="15497"/>
                  <a:pt x="17769" y="12194"/>
                  <a:pt x="21600" y="9109"/>
                </a:cubicBezTo>
                <a:cubicBezTo>
                  <a:pt x="21132" y="8975"/>
                  <a:pt x="20670" y="8926"/>
                  <a:pt x="20220" y="8946"/>
                </a:cubicBezTo>
                <a:close/>
                <a:moveTo>
                  <a:pt x="1378" y="8952"/>
                </a:moveTo>
                <a:cubicBezTo>
                  <a:pt x="928" y="8933"/>
                  <a:pt x="468" y="8981"/>
                  <a:pt x="0" y="9115"/>
                </a:cubicBezTo>
                <a:cubicBezTo>
                  <a:pt x="3831" y="12194"/>
                  <a:pt x="2596" y="15503"/>
                  <a:pt x="5965" y="16310"/>
                </a:cubicBezTo>
                <a:cubicBezTo>
                  <a:pt x="6132" y="16351"/>
                  <a:pt x="6293" y="16373"/>
                  <a:pt x="6448" y="16386"/>
                </a:cubicBezTo>
                <a:cubicBezTo>
                  <a:pt x="5118" y="14650"/>
                  <a:pt x="4897" y="12412"/>
                  <a:pt x="5037" y="10533"/>
                </a:cubicBezTo>
                <a:cubicBezTo>
                  <a:pt x="3982" y="9684"/>
                  <a:pt x="2729" y="9010"/>
                  <a:pt x="1378" y="8952"/>
                </a:cubicBezTo>
                <a:close/>
                <a:moveTo>
                  <a:pt x="2698" y="13455"/>
                </a:moveTo>
                <a:cubicBezTo>
                  <a:pt x="2011" y="13496"/>
                  <a:pt x="1212" y="13761"/>
                  <a:pt x="327" y="14439"/>
                </a:cubicBezTo>
                <a:cubicBezTo>
                  <a:pt x="1062" y="15002"/>
                  <a:pt x="1738" y="15280"/>
                  <a:pt x="2344" y="15382"/>
                </a:cubicBezTo>
                <a:cubicBezTo>
                  <a:pt x="1840" y="15741"/>
                  <a:pt x="1019" y="16454"/>
                  <a:pt x="761" y="17478"/>
                </a:cubicBezTo>
                <a:cubicBezTo>
                  <a:pt x="1437" y="17044"/>
                  <a:pt x="2323" y="17083"/>
                  <a:pt x="2822" y="17158"/>
                </a:cubicBezTo>
                <a:cubicBezTo>
                  <a:pt x="2468" y="17592"/>
                  <a:pt x="2119" y="18143"/>
                  <a:pt x="1802" y="18834"/>
                </a:cubicBezTo>
                <a:cubicBezTo>
                  <a:pt x="3401" y="19133"/>
                  <a:pt x="4527" y="18692"/>
                  <a:pt x="5305" y="18054"/>
                </a:cubicBezTo>
                <a:cubicBezTo>
                  <a:pt x="5155" y="18604"/>
                  <a:pt x="4743" y="19295"/>
                  <a:pt x="3734" y="19621"/>
                </a:cubicBezTo>
                <a:cubicBezTo>
                  <a:pt x="5263" y="20224"/>
                  <a:pt x="7001" y="20041"/>
                  <a:pt x="8187" y="19241"/>
                </a:cubicBezTo>
                <a:cubicBezTo>
                  <a:pt x="8563" y="20618"/>
                  <a:pt x="9592" y="21600"/>
                  <a:pt x="10804" y="21600"/>
                </a:cubicBezTo>
                <a:cubicBezTo>
                  <a:pt x="12017" y="21600"/>
                  <a:pt x="13048" y="20611"/>
                  <a:pt x="13423" y="19241"/>
                </a:cubicBezTo>
                <a:cubicBezTo>
                  <a:pt x="14609" y="20041"/>
                  <a:pt x="16347" y="20224"/>
                  <a:pt x="17876" y="19621"/>
                </a:cubicBezTo>
                <a:cubicBezTo>
                  <a:pt x="16873" y="19295"/>
                  <a:pt x="16454" y="18597"/>
                  <a:pt x="16304" y="18054"/>
                </a:cubicBezTo>
                <a:cubicBezTo>
                  <a:pt x="17081" y="18699"/>
                  <a:pt x="18209" y="19133"/>
                  <a:pt x="19808" y="18834"/>
                </a:cubicBezTo>
                <a:cubicBezTo>
                  <a:pt x="19486" y="18143"/>
                  <a:pt x="19142" y="17592"/>
                  <a:pt x="18788" y="17158"/>
                </a:cubicBezTo>
                <a:cubicBezTo>
                  <a:pt x="19287" y="17083"/>
                  <a:pt x="20173" y="17044"/>
                  <a:pt x="20849" y="17478"/>
                </a:cubicBezTo>
                <a:cubicBezTo>
                  <a:pt x="20586" y="16454"/>
                  <a:pt x="19770" y="15735"/>
                  <a:pt x="19266" y="15382"/>
                </a:cubicBezTo>
                <a:cubicBezTo>
                  <a:pt x="19867" y="15280"/>
                  <a:pt x="20543" y="15002"/>
                  <a:pt x="21283" y="14439"/>
                </a:cubicBezTo>
                <a:cubicBezTo>
                  <a:pt x="20387" y="13761"/>
                  <a:pt x="19587" y="13496"/>
                  <a:pt x="18901" y="13455"/>
                </a:cubicBezTo>
                <a:cubicBezTo>
                  <a:pt x="18305" y="14859"/>
                  <a:pt x="17479" y="16780"/>
                  <a:pt x="14774" y="16827"/>
                </a:cubicBezTo>
                <a:cubicBezTo>
                  <a:pt x="14179" y="17546"/>
                  <a:pt x="13268" y="17924"/>
                  <a:pt x="12367" y="17158"/>
                </a:cubicBezTo>
                <a:cubicBezTo>
                  <a:pt x="11991" y="17782"/>
                  <a:pt x="11427" y="18175"/>
                  <a:pt x="10799" y="18175"/>
                </a:cubicBezTo>
                <a:cubicBezTo>
                  <a:pt x="10171" y="18175"/>
                  <a:pt x="9609" y="17782"/>
                  <a:pt x="9233" y="17158"/>
                </a:cubicBezTo>
                <a:cubicBezTo>
                  <a:pt x="8332" y="17924"/>
                  <a:pt x="7414" y="17546"/>
                  <a:pt x="6824" y="16827"/>
                </a:cubicBezTo>
                <a:cubicBezTo>
                  <a:pt x="4114" y="16780"/>
                  <a:pt x="3288" y="14859"/>
                  <a:pt x="2698" y="13455"/>
                </a:cubicBezTo>
                <a:close/>
              </a:path>
            </a:pathLst>
          </a:custGeom>
          <a:solidFill>
            <a:srgbClr val="000000"/>
          </a:solidFill>
          <a:ln w="12700">
            <a:miter lim="400000"/>
          </a:ln>
          <a:effectLst>
            <a:outerShdw blurRad="1270000" dir="5400000" rotWithShape="0">
              <a:schemeClr val="accent6"/>
            </a:outerShdw>
            <a:reflection stA="50000" endPos="40000" dir="5400000" sy="-100000" algn="bl" rotWithShape="0"/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609" name="Thank you"/>
          <p:cNvSpPr txBox="1">
            <a:spLocks noGrp="1"/>
          </p:cNvSpPr>
          <p:nvPr>
            <p:ph type="ctrTitle"/>
          </p:nvPr>
        </p:nvSpPr>
        <p:spPr>
          <a:xfrm>
            <a:off x="1617252" y="8930215"/>
            <a:ext cx="21149496" cy="2111735"/>
          </a:xfrm>
          <a:prstGeom prst="rect">
            <a:avLst/>
          </a:prstGeom>
          <a:effectLst>
            <a:outerShdw blurRad="1270000" dist="635000" dir="5400000" rotWithShape="0">
              <a:schemeClr val="accent6"/>
            </a:outerShdw>
          </a:effectLst>
        </p:spPr>
        <p:txBody>
          <a:bodyPr/>
          <a:lstStyle>
            <a:lvl1pPr algn="ctr">
              <a:defRPr sz="12500" b="0" spc="-250">
                <a:latin typeface="Myriad Apple Text"/>
                <a:ea typeface="Myriad Apple Text"/>
                <a:cs typeface="Myriad Apple Text"/>
                <a:sym typeface="Myriad Apple Text"/>
              </a:defRPr>
            </a:lvl1pPr>
          </a:lstStyle>
          <a:p>
            <a:r>
              <a:t>Thank you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Screen Shot 2020-11-11 at 11.57.04 PM.png" descr="Screen Shot 2020-11-11 at 11.57.04 PM.png"/>
          <p:cNvPicPr>
            <a:picLocks noChangeAspect="1"/>
          </p:cNvPicPr>
          <p:nvPr/>
        </p:nvPicPr>
        <p:blipFill>
          <a:blip r:embed="rId2"/>
          <a:srcRect l="9765" t="4429" r="9765"/>
          <a:stretch>
            <a:fillRect/>
          </a:stretch>
        </p:blipFill>
        <p:spPr>
          <a:xfrm>
            <a:off x="2381114" y="-156811"/>
            <a:ext cx="19621630" cy="145648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Screen Shot 2020-11-11 at 11.56.52 PM.png" descr="Screen Shot 2020-11-11 at 11.56.52 PM.png"/>
          <p:cNvPicPr>
            <a:picLocks noChangeAspect="1"/>
          </p:cNvPicPr>
          <p:nvPr/>
        </p:nvPicPr>
        <p:blipFill>
          <a:blip r:embed="rId3"/>
          <a:srcRect l="9782" t="4427" r="9782"/>
          <a:stretch>
            <a:fillRect/>
          </a:stretch>
        </p:blipFill>
        <p:spPr>
          <a:xfrm>
            <a:off x="2385296" y="-157010"/>
            <a:ext cx="19613274" cy="145652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1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Screen Shot 2020-11-12 at 12.35.47 AM.png" descr="Screen Shot 2020-11-12 at 12.35.47 AM.png"/>
          <p:cNvPicPr>
            <a:picLocks noChangeAspect="1"/>
          </p:cNvPicPr>
          <p:nvPr/>
        </p:nvPicPr>
        <p:blipFill>
          <a:blip r:embed="rId2"/>
          <a:srcRect t="4459"/>
          <a:stretch>
            <a:fillRect/>
          </a:stretch>
        </p:blipFill>
        <p:spPr>
          <a:xfrm>
            <a:off x="0" y="-6797"/>
            <a:ext cx="24384032" cy="145604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Screen Shot 2020-11-12 at 12.38.03 AM.png" descr="Screen Shot 2020-11-12 at 12.38.03 AM.png"/>
          <p:cNvPicPr>
            <a:picLocks noChangeAspect="1"/>
          </p:cNvPicPr>
          <p:nvPr/>
        </p:nvPicPr>
        <p:blipFill>
          <a:blip r:embed="rId3"/>
          <a:srcRect t="4398"/>
          <a:stretch>
            <a:fillRect/>
          </a:stretch>
        </p:blipFill>
        <p:spPr>
          <a:xfrm>
            <a:off x="-1" y="-11361"/>
            <a:ext cx="24383806" cy="145695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 dir="u"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afterEffect">
                                  <p:stCondLst>
                                    <p:cond delay="1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Screen Shot 2020-11-12 at 12.40.20 AM.png" descr="Screen Shot 2020-11-12 at 12.40.20 AM.png"/>
          <p:cNvPicPr>
            <a:picLocks noChangeAspect="1"/>
          </p:cNvPicPr>
          <p:nvPr/>
        </p:nvPicPr>
        <p:blipFill>
          <a:blip r:embed="rId2"/>
          <a:srcRect t="4450"/>
          <a:stretch>
            <a:fillRect/>
          </a:stretch>
        </p:blipFill>
        <p:spPr>
          <a:xfrm>
            <a:off x="0" y="-596749"/>
            <a:ext cx="24384138" cy="145617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:a14="http://schemas.microsoft.com/office/drawing/2010/main" xmlns:m="http://schemas.openxmlformats.org/officeDocument/2006/math" xmlns="">
      <p:transition spd="fast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" grpId="1" animBg="1" advAuto="0"/>
    </p:bldLst>
  </p:timing>
</p:sld>
</file>

<file path=ppt/theme/theme1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516</Words>
  <Application>Microsoft Macintosh PowerPoint</Application>
  <PresentationFormat>Custom</PresentationFormat>
  <Paragraphs>148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1" baseType="lpstr">
      <vt:lpstr>Helvetica Neue Medium</vt:lpstr>
      <vt:lpstr>Myriad Apple Text</vt:lpstr>
      <vt:lpstr>Avenir</vt:lpstr>
      <vt:lpstr>Helvetica Neue</vt:lpstr>
      <vt:lpstr>Myriad Apple Bold</vt:lpstr>
      <vt:lpstr>Arial</vt:lpstr>
      <vt:lpstr>20_BasicBlack</vt:lpstr>
      <vt:lpstr>PowerPoint Presentation</vt:lpstr>
      <vt:lpstr>PowerPoint Presentation</vt:lpstr>
      <vt:lpstr>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Testing</vt:lpstr>
      <vt:lpstr>Deliverables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Testing</vt:lpstr>
      <vt:lpstr>Compatibility (Desktop)</vt:lpstr>
      <vt:lpstr>Compatibility (Mobile)</vt:lpstr>
      <vt:lpstr>Deliverables </vt:lpstr>
      <vt:lpstr>PowerPoint Presentation</vt:lpstr>
      <vt:lpstr>User Stories</vt:lpstr>
      <vt:lpstr>PowerPoint Presentation</vt:lpstr>
      <vt:lpstr>PowerPoint Presentation</vt:lpstr>
      <vt:lpstr>Questions?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Rajanala, Sailesh</cp:lastModifiedBy>
  <cp:revision>3</cp:revision>
  <dcterms:modified xsi:type="dcterms:W3CDTF">2020-11-21T02:12:21Z</dcterms:modified>
</cp:coreProperties>
</file>